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bilgisayarbilimleri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PROGRAMLAMA YAPISI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7406640" cy="1752600"/>
          </a:xfrm>
        </p:spPr>
        <p:txBody>
          <a:bodyPr/>
          <a:lstStyle/>
          <a:p>
            <a:r>
              <a:rPr lang="tr-TR" dirty="0" smtClean="0"/>
              <a:t>Bu sunu </a:t>
            </a:r>
            <a:r>
              <a:rPr lang="tr-TR" dirty="0" smtClean="0">
                <a:hlinkClick r:id="rId2" action="ppaction://hlinkfile"/>
              </a:rPr>
              <a:t>bilgisayarbilimleri.com</a:t>
            </a:r>
            <a:r>
              <a:rPr lang="tr-TR" dirty="0" smtClean="0"/>
              <a:t> tarafından hazırlanmıştır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9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klavyeden girilen sayıya göre haftanın gününü yazan </a:t>
            </a:r>
            <a:r>
              <a:rPr lang="tr-TR" sz="4400" dirty="0" smtClean="0"/>
              <a:t>yapıya bakalım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3245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116632"/>
            <a:ext cx="5103076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618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PYTHON KODLARINA BAKALIM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/>
              <a:t>a=</a:t>
            </a:r>
            <a:r>
              <a:rPr lang="tr-TR" dirty="0" err="1"/>
              <a:t>int</a:t>
            </a:r>
            <a:r>
              <a:rPr lang="tr-TR" dirty="0"/>
              <a:t>(</a:t>
            </a:r>
            <a:r>
              <a:rPr lang="tr-TR" dirty="0" err="1"/>
              <a:t>input</a:t>
            </a:r>
            <a:r>
              <a:rPr lang="tr-TR" dirty="0"/>
              <a:t>("1 ile 7 arasında sayı </a:t>
            </a:r>
            <a:r>
              <a:rPr lang="tr-TR" dirty="0" smtClean="0"/>
              <a:t>gir </a:t>
            </a:r>
            <a:r>
              <a:rPr lang="tr-TR" dirty="0"/>
              <a:t>"))</a:t>
            </a:r>
          </a:p>
          <a:p>
            <a:r>
              <a:rPr lang="tr-TR" dirty="0" err="1"/>
              <a:t>if</a:t>
            </a:r>
            <a:r>
              <a:rPr lang="tr-TR" dirty="0"/>
              <a:t> a==1:</a:t>
            </a:r>
          </a:p>
          <a:p>
            <a:r>
              <a:rPr lang="tr-TR" dirty="0" err="1"/>
              <a:t>print</a:t>
            </a:r>
            <a:r>
              <a:rPr lang="tr-TR" dirty="0"/>
              <a:t>("pazartesi")</a:t>
            </a:r>
          </a:p>
          <a:p>
            <a:r>
              <a:rPr lang="tr-TR" dirty="0" err="1"/>
              <a:t>if</a:t>
            </a:r>
            <a:r>
              <a:rPr lang="tr-TR" dirty="0"/>
              <a:t> a==2:</a:t>
            </a:r>
          </a:p>
          <a:p>
            <a:r>
              <a:rPr lang="tr-TR" dirty="0" err="1"/>
              <a:t>print</a:t>
            </a:r>
            <a:r>
              <a:rPr lang="tr-TR" dirty="0"/>
              <a:t>("salı")</a:t>
            </a:r>
          </a:p>
          <a:p>
            <a:r>
              <a:rPr lang="tr-TR" dirty="0" err="1"/>
              <a:t>if</a:t>
            </a:r>
            <a:r>
              <a:rPr lang="tr-TR" dirty="0"/>
              <a:t> a==3:</a:t>
            </a:r>
          </a:p>
          <a:p>
            <a:r>
              <a:rPr lang="tr-TR" dirty="0" err="1"/>
              <a:t>print</a:t>
            </a:r>
            <a:r>
              <a:rPr lang="tr-TR" dirty="0"/>
              <a:t>("çarşamba")</a:t>
            </a:r>
          </a:p>
          <a:p>
            <a:r>
              <a:rPr lang="tr-TR" dirty="0" err="1"/>
              <a:t>if</a:t>
            </a:r>
            <a:r>
              <a:rPr lang="tr-TR" dirty="0"/>
              <a:t> a==4:</a:t>
            </a:r>
          </a:p>
          <a:p>
            <a:r>
              <a:rPr lang="tr-TR" dirty="0" err="1"/>
              <a:t>print</a:t>
            </a:r>
            <a:r>
              <a:rPr lang="tr-TR" dirty="0"/>
              <a:t>("perşembe")</a:t>
            </a:r>
          </a:p>
          <a:p>
            <a:r>
              <a:rPr lang="tr-TR" dirty="0" err="1"/>
              <a:t>if</a:t>
            </a:r>
            <a:r>
              <a:rPr lang="tr-TR" dirty="0"/>
              <a:t> a==5:</a:t>
            </a:r>
          </a:p>
          <a:p>
            <a:r>
              <a:rPr lang="tr-TR" dirty="0" err="1"/>
              <a:t>print</a:t>
            </a:r>
            <a:r>
              <a:rPr lang="tr-TR" dirty="0"/>
              <a:t>("cuma")</a:t>
            </a:r>
          </a:p>
          <a:p>
            <a:r>
              <a:rPr lang="tr-TR" dirty="0" err="1"/>
              <a:t>if</a:t>
            </a:r>
            <a:r>
              <a:rPr lang="tr-TR" dirty="0"/>
              <a:t> a==6:</a:t>
            </a:r>
          </a:p>
          <a:p>
            <a:r>
              <a:rPr lang="tr-TR" dirty="0" err="1"/>
              <a:t>print</a:t>
            </a:r>
            <a:r>
              <a:rPr lang="tr-TR" dirty="0"/>
              <a:t>("</a:t>
            </a:r>
            <a:r>
              <a:rPr lang="tr-TR" dirty="0" err="1"/>
              <a:t>ctesi</a:t>
            </a:r>
            <a:r>
              <a:rPr lang="tr-TR" dirty="0"/>
              <a:t>")</a:t>
            </a:r>
          </a:p>
          <a:p>
            <a:r>
              <a:rPr lang="tr-TR" dirty="0" err="1"/>
              <a:t>if</a:t>
            </a:r>
            <a:r>
              <a:rPr lang="tr-TR" dirty="0"/>
              <a:t> a==7:</a:t>
            </a:r>
          </a:p>
          <a:p>
            <a:r>
              <a:rPr lang="tr-TR" dirty="0" err="1"/>
              <a:t>print</a:t>
            </a:r>
            <a:r>
              <a:rPr lang="tr-TR" dirty="0"/>
              <a:t>("pazar")</a:t>
            </a:r>
          </a:p>
          <a:p>
            <a:r>
              <a:rPr lang="tr-TR" dirty="0" err="1"/>
              <a:t>if</a:t>
            </a:r>
            <a:r>
              <a:rPr lang="tr-TR" dirty="0"/>
              <a:t> a&lt;0 </a:t>
            </a:r>
            <a:r>
              <a:rPr lang="tr-TR" dirty="0" err="1"/>
              <a:t>or</a:t>
            </a:r>
            <a:r>
              <a:rPr lang="tr-TR" dirty="0"/>
              <a:t> a&gt;0:</a:t>
            </a:r>
          </a:p>
          <a:p>
            <a:r>
              <a:rPr lang="tr-TR" dirty="0" err="1"/>
              <a:t>print</a:t>
            </a:r>
            <a:r>
              <a:rPr lang="tr-TR" dirty="0" smtClean="0"/>
              <a:t>(«1 </a:t>
            </a:r>
            <a:r>
              <a:rPr lang="tr-TR" dirty="0"/>
              <a:t>ile 7 arasında sayı girmedin")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1862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802748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048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400" dirty="0"/>
              <a:t>Klavyeden ismini giren kişiyi “Merhaba ‘İsim’ ” şeklinde selamlayan algoritma ve akış</a:t>
            </a:r>
            <a:br>
              <a:rPr lang="tr-TR" sz="2400" dirty="0"/>
            </a:br>
            <a:r>
              <a:rPr lang="tr-TR" sz="2400" dirty="0"/>
              <a:t>şemasını oluşturunuz.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</a:t>
            </a:r>
          </a:p>
          <a:p>
            <a:r>
              <a:rPr lang="tr-TR" dirty="0" smtClean="0"/>
              <a:t>İsim Gir</a:t>
            </a:r>
          </a:p>
          <a:p>
            <a:r>
              <a:rPr lang="tr-TR" dirty="0" smtClean="0"/>
              <a:t>A=Girilen İsim</a:t>
            </a:r>
          </a:p>
          <a:p>
            <a:r>
              <a:rPr lang="tr-TR" dirty="0" smtClean="0"/>
              <a:t>Merhaba A</a:t>
            </a:r>
          </a:p>
          <a:p>
            <a:r>
              <a:rPr lang="tr-TR" dirty="0" smtClean="0"/>
              <a:t>Bitir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76860"/>
            <a:ext cx="2291049" cy="4974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05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400" dirty="0"/>
              <a:t>Klavyeden ismini giren kişiyi “Merhaba ‘İsim’ ” şeklinde selamlayan </a:t>
            </a:r>
            <a:r>
              <a:rPr lang="tr-TR" sz="2400" dirty="0" smtClean="0"/>
              <a:t>programın </a:t>
            </a:r>
            <a:r>
              <a:rPr lang="tr-TR" sz="2400" dirty="0" err="1" smtClean="0"/>
              <a:t>python</a:t>
            </a:r>
            <a:r>
              <a:rPr lang="tr-TR" sz="2400" dirty="0" smtClean="0"/>
              <a:t> kodu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a=(input("</a:t>
            </a:r>
            <a:r>
              <a:rPr lang="en-US" sz="4400" dirty="0" err="1"/>
              <a:t>isim</a:t>
            </a:r>
            <a:r>
              <a:rPr lang="en-US" sz="4400" dirty="0"/>
              <a:t> </a:t>
            </a:r>
            <a:r>
              <a:rPr lang="en-US" sz="4400" dirty="0" err="1"/>
              <a:t>gir</a:t>
            </a:r>
            <a:r>
              <a:rPr lang="en-US" sz="4400" dirty="0"/>
              <a:t> "))</a:t>
            </a:r>
          </a:p>
          <a:p>
            <a:r>
              <a:rPr lang="en-US" sz="4400" dirty="0"/>
              <a:t>print("</a:t>
            </a:r>
            <a:r>
              <a:rPr lang="en-US" sz="4400" dirty="0" err="1"/>
              <a:t>merhaba</a:t>
            </a:r>
            <a:r>
              <a:rPr lang="en-US" sz="4400" dirty="0"/>
              <a:t>:",a)</a:t>
            </a:r>
          </a:p>
          <a:p>
            <a:pPr marL="82296" indent="0">
              <a:buNone/>
            </a:pP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123615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2.Örnek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Başla</a:t>
            </a:r>
          </a:p>
          <a:p>
            <a:r>
              <a:rPr lang="tr-TR" dirty="0" smtClean="0"/>
              <a:t>Cay=10+(10*8/100)</a:t>
            </a:r>
          </a:p>
          <a:p>
            <a:r>
              <a:rPr lang="tr-TR" dirty="0" smtClean="0"/>
              <a:t>A=Kaç Paket Alacaksın</a:t>
            </a:r>
          </a:p>
          <a:p>
            <a:r>
              <a:rPr lang="tr-TR" dirty="0" smtClean="0"/>
              <a:t>Eğer 10 ile 49 arasında alırsan </a:t>
            </a:r>
          </a:p>
          <a:p>
            <a:r>
              <a:rPr lang="tr-TR" dirty="0" smtClean="0"/>
              <a:t>B=A*(Cay-(10*5/100)) ödersin</a:t>
            </a:r>
          </a:p>
          <a:p>
            <a:r>
              <a:rPr lang="tr-TR" dirty="0" smtClean="0"/>
              <a:t>Eğer 50 ile 99 arasında alırsan</a:t>
            </a:r>
          </a:p>
          <a:p>
            <a:r>
              <a:rPr lang="tr-TR" dirty="0" smtClean="0"/>
              <a:t>C=A*(Cay-</a:t>
            </a:r>
            <a:r>
              <a:rPr lang="tr-TR" dirty="0"/>
              <a:t>(</a:t>
            </a:r>
            <a:r>
              <a:rPr lang="tr-TR" dirty="0" smtClean="0"/>
              <a:t>10*10/100</a:t>
            </a:r>
            <a:r>
              <a:rPr lang="tr-TR" dirty="0"/>
              <a:t>)) </a:t>
            </a:r>
            <a:r>
              <a:rPr lang="tr-TR" dirty="0" smtClean="0"/>
              <a:t>ödersin</a:t>
            </a:r>
          </a:p>
          <a:p>
            <a:r>
              <a:rPr lang="tr-TR" dirty="0"/>
              <a:t>Eğer </a:t>
            </a:r>
            <a:r>
              <a:rPr lang="tr-TR" dirty="0" smtClean="0"/>
              <a:t>100 den fazla alırsan</a:t>
            </a:r>
            <a:endParaRPr lang="tr-TR" dirty="0"/>
          </a:p>
          <a:p>
            <a:r>
              <a:rPr lang="tr-TR" dirty="0" smtClean="0"/>
              <a:t>D=A*(Cay-</a:t>
            </a:r>
            <a:r>
              <a:rPr lang="tr-TR" dirty="0"/>
              <a:t>(</a:t>
            </a:r>
            <a:r>
              <a:rPr lang="tr-TR" dirty="0" smtClean="0"/>
              <a:t>10*15/100</a:t>
            </a:r>
            <a:r>
              <a:rPr lang="tr-TR" dirty="0"/>
              <a:t>)) </a:t>
            </a:r>
            <a:r>
              <a:rPr lang="tr-TR" dirty="0" smtClean="0"/>
              <a:t>ödersin</a:t>
            </a:r>
          </a:p>
          <a:p>
            <a:r>
              <a:rPr lang="tr-TR" dirty="0" smtClean="0"/>
              <a:t>Bitir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105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766834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55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2.Örnek </a:t>
            </a:r>
            <a:r>
              <a:rPr lang="tr-TR" dirty="0" err="1" smtClean="0"/>
              <a:t>Python</a:t>
            </a:r>
            <a:r>
              <a:rPr lang="tr-TR" dirty="0" smtClean="0"/>
              <a:t> Kodları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a=</a:t>
            </a:r>
            <a:r>
              <a:rPr lang="tr-TR" dirty="0" err="1"/>
              <a:t>int</a:t>
            </a:r>
            <a:r>
              <a:rPr lang="tr-TR" dirty="0"/>
              <a:t>(</a:t>
            </a:r>
            <a:r>
              <a:rPr lang="tr-TR" dirty="0" err="1"/>
              <a:t>input</a:t>
            </a:r>
            <a:r>
              <a:rPr lang="tr-TR" dirty="0"/>
              <a:t>("kaç paket çay alacaksın"))</a:t>
            </a:r>
          </a:p>
          <a:p>
            <a:r>
              <a:rPr lang="tr-TR" dirty="0"/>
              <a:t>cay=10+(10*8/100)</a:t>
            </a:r>
          </a:p>
          <a:p>
            <a:r>
              <a:rPr lang="tr-TR" dirty="0" err="1"/>
              <a:t>if</a:t>
            </a:r>
            <a:r>
              <a:rPr lang="tr-TR" dirty="0"/>
              <a:t> 10&lt;a&lt;49:</a:t>
            </a:r>
          </a:p>
          <a:p>
            <a:r>
              <a:rPr lang="tr-TR" dirty="0"/>
              <a:t>b=a*(cay-(10*5/100))</a:t>
            </a:r>
          </a:p>
          <a:p>
            <a:r>
              <a:rPr lang="tr-TR" dirty="0" err="1"/>
              <a:t>print</a:t>
            </a:r>
            <a:r>
              <a:rPr lang="tr-TR" dirty="0"/>
              <a:t>("ödemeniz:", b)</a:t>
            </a:r>
          </a:p>
          <a:p>
            <a:r>
              <a:rPr lang="tr-TR" dirty="0" err="1"/>
              <a:t>if</a:t>
            </a:r>
            <a:r>
              <a:rPr lang="tr-TR" dirty="0"/>
              <a:t> 50&lt;a&lt;99:</a:t>
            </a:r>
          </a:p>
          <a:p>
            <a:r>
              <a:rPr lang="tr-TR" dirty="0"/>
              <a:t>c=a*(cay-(10*10/100))</a:t>
            </a:r>
          </a:p>
          <a:p>
            <a:r>
              <a:rPr lang="tr-TR" dirty="0" err="1"/>
              <a:t>print</a:t>
            </a:r>
            <a:r>
              <a:rPr lang="tr-TR" dirty="0"/>
              <a:t>("ödemeniz:", c)</a:t>
            </a:r>
          </a:p>
          <a:p>
            <a:r>
              <a:rPr lang="tr-TR" dirty="0" err="1"/>
              <a:t>if</a:t>
            </a:r>
            <a:r>
              <a:rPr lang="tr-TR" dirty="0"/>
              <a:t> a&gt;100:</a:t>
            </a:r>
          </a:p>
          <a:p>
            <a:r>
              <a:rPr lang="tr-TR" dirty="0"/>
              <a:t>d=a*(cay-(10*10/100))</a:t>
            </a:r>
          </a:p>
          <a:p>
            <a:r>
              <a:rPr lang="tr-TR" dirty="0" err="1"/>
              <a:t>print</a:t>
            </a:r>
            <a:r>
              <a:rPr lang="tr-TR" dirty="0"/>
              <a:t>("ödemeniz:", d)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258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" y="-27384"/>
            <a:ext cx="9094595" cy="6823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56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bölümden itibaren çözümleri bilgisayarın daha iyi anlayıp </a:t>
            </a:r>
            <a:r>
              <a:rPr lang="tr-TR" dirty="0" smtClean="0"/>
              <a:t>işleyebilmesi için </a:t>
            </a:r>
            <a:r>
              <a:rPr lang="tr-TR" dirty="0"/>
              <a:t>kullanılan teknikler anlatılacaktır.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Diğer </a:t>
            </a:r>
            <a:r>
              <a:rPr lang="tr-TR" dirty="0"/>
              <a:t>bir ifade ile bu teknikler, algoritmayı oluşturan </a:t>
            </a:r>
            <a:r>
              <a:rPr lang="tr-TR" dirty="0" smtClean="0"/>
              <a:t>yönergeleri </a:t>
            </a:r>
            <a:r>
              <a:rPr lang="tr-TR" dirty="0"/>
              <a:t>farklı biçimlerde yazmanıza olanak sağlayacaktır.</a:t>
            </a:r>
          </a:p>
        </p:txBody>
      </p:sp>
    </p:spTree>
    <p:extLst>
      <p:ext uri="{BB962C8B-B14F-4D97-AF65-F5344CB8AC3E}">
        <p14:creationId xmlns:p14="http://schemas.microsoft.com/office/powerpoint/2010/main" val="203193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klavyeden girilen iki sınav </a:t>
            </a:r>
            <a:r>
              <a:rPr lang="tr-TR" sz="4400" dirty="0" smtClean="0"/>
              <a:t>puanının aritmetik </a:t>
            </a:r>
            <a:r>
              <a:rPr lang="tr-TR" sz="4400" dirty="0"/>
              <a:t>ortalamasını hesaplayan </a:t>
            </a:r>
            <a:r>
              <a:rPr lang="tr-TR" sz="4400" dirty="0" smtClean="0"/>
              <a:t>yapıya bakalım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2260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8" y="188640"/>
            <a:ext cx="7911136" cy="6072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93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PYTHON KODLARINA BAKALIM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a=</a:t>
            </a:r>
            <a:r>
              <a:rPr lang="tr-TR" sz="4400" dirty="0" err="1"/>
              <a:t>int</a:t>
            </a:r>
            <a:r>
              <a:rPr lang="tr-TR" sz="4400" dirty="0"/>
              <a:t>(</a:t>
            </a:r>
            <a:r>
              <a:rPr lang="tr-TR" sz="4400" dirty="0" err="1"/>
              <a:t>input</a:t>
            </a:r>
            <a:r>
              <a:rPr lang="tr-TR" sz="4400" dirty="0"/>
              <a:t>("1.notu </a:t>
            </a:r>
            <a:r>
              <a:rPr lang="tr-TR" sz="4400" dirty="0" smtClean="0"/>
              <a:t>gir "))</a:t>
            </a:r>
            <a:endParaRPr lang="tr-TR" sz="4400" dirty="0"/>
          </a:p>
          <a:p>
            <a:r>
              <a:rPr lang="tr-TR" sz="4400" dirty="0"/>
              <a:t>b=</a:t>
            </a:r>
            <a:r>
              <a:rPr lang="tr-TR" sz="4400" dirty="0" err="1"/>
              <a:t>int</a:t>
            </a:r>
            <a:r>
              <a:rPr lang="tr-TR" sz="4400" dirty="0"/>
              <a:t>(</a:t>
            </a:r>
            <a:r>
              <a:rPr lang="tr-TR" sz="4400" dirty="0" err="1"/>
              <a:t>input</a:t>
            </a:r>
            <a:r>
              <a:rPr lang="tr-TR" sz="4400" dirty="0"/>
              <a:t>("2.notu </a:t>
            </a:r>
            <a:r>
              <a:rPr lang="tr-TR" sz="4400" dirty="0" smtClean="0"/>
              <a:t>gir "))</a:t>
            </a:r>
            <a:endParaRPr lang="tr-TR" sz="4400" dirty="0"/>
          </a:p>
          <a:p>
            <a:r>
              <a:rPr lang="tr-TR" sz="4400" dirty="0"/>
              <a:t>c=(</a:t>
            </a:r>
            <a:r>
              <a:rPr lang="tr-TR" sz="4400" dirty="0" err="1"/>
              <a:t>a+b</a:t>
            </a:r>
            <a:r>
              <a:rPr lang="tr-TR" sz="4400" dirty="0"/>
              <a:t>)/2</a:t>
            </a:r>
          </a:p>
          <a:p>
            <a:r>
              <a:rPr lang="tr-TR" sz="4400" dirty="0" err="1"/>
              <a:t>print</a:t>
            </a:r>
            <a:r>
              <a:rPr lang="tr-TR" sz="4400" dirty="0"/>
              <a:t>("</a:t>
            </a:r>
            <a:r>
              <a:rPr lang="tr-TR" sz="4400" dirty="0" smtClean="0"/>
              <a:t>ortalama:", </a:t>
            </a:r>
            <a:r>
              <a:rPr lang="tr-TR" sz="4400" dirty="0"/>
              <a:t>c)</a:t>
            </a:r>
          </a:p>
          <a:p>
            <a:pPr marL="82296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64567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klavyeden girilen iki sınav puanının ortalamasını bularak öğrencinin dersten </a:t>
            </a:r>
            <a:r>
              <a:rPr lang="tr-TR" sz="4000" dirty="0" smtClean="0"/>
              <a:t>geçip geçmediğini </a:t>
            </a:r>
            <a:r>
              <a:rPr lang="tr-TR" sz="4000" dirty="0"/>
              <a:t>kontrol eden </a:t>
            </a:r>
            <a:r>
              <a:rPr lang="tr-TR" sz="4000" dirty="0" smtClean="0"/>
              <a:t>yapıya bakalım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58198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912768" cy="59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96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PYTHON KODLARINA BAKALIM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a=</a:t>
            </a:r>
            <a:r>
              <a:rPr lang="tr-TR" dirty="0" err="1"/>
              <a:t>int</a:t>
            </a:r>
            <a:r>
              <a:rPr lang="tr-TR" dirty="0"/>
              <a:t>(</a:t>
            </a:r>
            <a:r>
              <a:rPr lang="tr-TR" dirty="0" err="1"/>
              <a:t>input</a:t>
            </a:r>
            <a:r>
              <a:rPr lang="tr-TR" dirty="0"/>
              <a:t>("1.notu gir "))</a:t>
            </a:r>
          </a:p>
          <a:p>
            <a:r>
              <a:rPr lang="tr-TR" dirty="0"/>
              <a:t>b=</a:t>
            </a:r>
            <a:r>
              <a:rPr lang="tr-TR" dirty="0" err="1"/>
              <a:t>int</a:t>
            </a:r>
            <a:r>
              <a:rPr lang="tr-TR" dirty="0"/>
              <a:t>(</a:t>
            </a:r>
            <a:r>
              <a:rPr lang="tr-TR" dirty="0" err="1"/>
              <a:t>input</a:t>
            </a:r>
            <a:r>
              <a:rPr lang="tr-TR" dirty="0"/>
              <a:t>("2.notu gir "))</a:t>
            </a:r>
          </a:p>
          <a:p>
            <a:r>
              <a:rPr lang="tr-TR" dirty="0"/>
              <a:t>c=(</a:t>
            </a:r>
            <a:r>
              <a:rPr lang="tr-TR" dirty="0" err="1"/>
              <a:t>a+b</a:t>
            </a:r>
            <a:r>
              <a:rPr lang="tr-TR" dirty="0"/>
              <a:t>)/2</a:t>
            </a:r>
          </a:p>
          <a:p>
            <a:r>
              <a:rPr lang="tr-TR" dirty="0" err="1"/>
              <a:t>print</a:t>
            </a:r>
            <a:r>
              <a:rPr lang="tr-TR" dirty="0"/>
              <a:t> ("</a:t>
            </a:r>
            <a:r>
              <a:rPr lang="tr-TR" dirty="0" err="1"/>
              <a:t>kanka</a:t>
            </a:r>
            <a:r>
              <a:rPr lang="tr-TR" dirty="0"/>
              <a:t> ortalaman: ", c)</a:t>
            </a:r>
          </a:p>
          <a:p>
            <a:r>
              <a:rPr lang="tr-TR" dirty="0" err="1"/>
              <a:t>if</a:t>
            </a:r>
            <a:r>
              <a:rPr lang="tr-TR" dirty="0"/>
              <a:t> c&gt;=50:</a:t>
            </a:r>
          </a:p>
          <a:p>
            <a:r>
              <a:rPr lang="tr-TR" dirty="0" err="1"/>
              <a:t>print</a:t>
            </a:r>
            <a:r>
              <a:rPr lang="tr-TR" dirty="0"/>
              <a:t>("geçtin")</a:t>
            </a:r>
          </a:p>
          <a:p>
            <a:r>
              <a:rPr lang="tr-TR" dirty="0"/>
              <a:t>else:</a:t>
            </a:r>
          </a:p>
          <a:p>
            <a:r>
              <a:rPr lang="tr-TR" dirty="0" err="1"/>
              <a:t>print</a:t>
            </a:r>
            <a:r>
              <a:rPr lang="tr-TR" dirty="0"/>
              <a:t>("kaldın </a:t>
            </a:r>
            <a:r>
              <a:rPr lang="tr-TR" dirty="0" err="1"/>
              <a:t>kanka</a:t>
            </a:r>
            <a:r>
              <a:rPr lang="tr-TR" dirty="0"/>
              <a:t>")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763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390</Words>
  <Application>Microsoft Office PowerPoint</Application>
  <PresentationFormat>Ekran Gösterisi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Gündönümü</vt:lpstr>
      <vt:lpstr>PROGRAMLAMA YAPISI</vt:lpstr>
      <vt:lpstr>PowerPoint Sunusu</vt:lpstr>
      <vt:lpstr>PowerPoint Sunusu</vt:lpstr>
      <vt:lpstr>ÖRNEK 1</vt:lpstr>
      <vt:lpstr>PowerPoint Sunusu</vt:lpstr>
      <vt:lpstr>PYTHON KODLARINA BAKALIM</vt:lpstr>
      <vt:lpstr>ÖRNEK 2</vt:lpstr>
      <vt:lpstr>PowerPoint Sunusu</vt:lpstr>
      <vt:lpstr>PYTHON KODLARINA BAKALIM</vt:lpstr>
      <vt:lpstr>ÖRNEK 3</vt:lpstr>
      <vt:lpstr>PowerPoint Sunusu</vt:lpstr>
      <vt:lpstr>PYTHON KODLARINA BAKALIM</vt:lpstr>
      <vt:lpstr>PowerPoint Sunusu</vt:lpstr>
      <vt:lpstr>Klavyeden ismini giren kişiyi “Merhaba ‘İsim’ ” şeklinde selamlayan algoritma ve akış şemasını oluşturunuz.</vt:lpstr>
      <vt:lpstr>Klavyeden ismini giren kişiyi “Merhaba ‘İsim’ ” şeklinde selamlayan programın python kodu</vt:lpstr>
      <vt:lpstr>2.Örnek</vt:lpstr>
      <vt:lpstr>PowerPoint Sunusu</vt:lpstr>
      <vt:lpstr>2.Örnek Python Kodları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PROGRAMLAMA YAPISI</dc:title>
  <dc:creator>btci</dc:creator>
  <cp:lastModifiedBy>Packard_Bell</cp:lastModifiedBy>
  <cp:revision>32</cp:revision>
  <dcterms:created xsi:type="dcterms:W3CDTF">2019-09-13T20:39:16Z</dcterms:created>
  <dcterms:modified xsi:type="dcterms:W3CDTF">2020-11-30T18:56:06Z</dcterms:modified>
</cp:coreProperties>
</file>