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0"/>
  </p:notesMasterIdLst>
  <p:handoutMasterIdLst>
    <p:handoutMasterId r:id="rId31"/>
  </p:handoutMasterIdLst>
  <p:sldIdLst>
    <p:sldId id="256" r:id="rId5"/>
    <p:sldId id="280" r:id="rId6"/>
    <p:sldId id="281" r:id="rId7"/>
    <p:sldId id="261" r:id="rId8"/>
    <p:sldId id="268" r:id="rId9"/>
    <p:sldId id="257" r:id="rId10"/>
    <p:sldId id="282" r:id="rId11"/>
    <p:sldId id="283" r:id="rId12"/>
    <p:sldId id="285" r:id="rId13"/>
    <p:sldId id="284" r:id="rId14"/>
    <p:sldId id="286" r:id="rId15"/>
    <p:sldId id="287" r:id="rId16"/>
    <p:sldId id="288" r:id="rId17"/>
    <p:sldId id="273" r:id="rId18"/>
    <p:sldId id="289" r:id="rId19"/>
    <p:sldId id="291" r:id="rId20"/>
    <p:sldId id="290" r:id="rId21"/>
    <p:sldId id="293" r:id="rId22"/>
    <p:sldId id="294" r:id="rId23"/>
    <p:sldId id="292" r:id="rId24"/>
    <p:sldId id="295" r:id="rId25"/>
    <p:sldId id="296" r:id="rId26"/>
    <p:sldId id="262" r:id="rId27"/>
    <p:sldId id="265" r:id="rId28"/>
    <p:sldId id="297" r:id="rId29"/>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509"/>
    <a:srgbClr val="F29100"/>
    <a:srgbClr val="1D70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501" autoAdjust="0"/>
  </p:normalViewPr>
  <p:slideViewPr>
    <p:cSldViewPr snapToGrid="0" showGuides="1">
      <p:cViewPr varScale="1">
        <p:scale>
          <a:sx n="62" d="100"/>
          <a:sy n="62" d="100"/>
        </p:scale>
        <p:origin x="792"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7530B-4E7C-45E8-99CE-96E920161B4D}" type="doc">
      <dgm:prSet loTypeId="urn:microsoft.com/office/officeart/2005/8/layout/gear1" loCatId="relationship" qsTypeId="urn:microsoft.com/office/officeart/2005/8/quickstyle/simple1" qsCatId="simple" csTypeId="urn:microsoft.com/office/officeart/2005/8/colors/accent1_2" csCatId="accent1" phldr="1"/>
      <dgm:spPr/>
    </dgm:pt>
    <dgm:pt modelId="{95EC7A3E-C01C-4E83-B23A-3C03DDBCAFCD}">
      <dgm:prSet phldrT="[Metin]"/>
      <dgm:spPr>
        <a:solidFill>
          <a:srgbClr val="F29100"/>
        </a:solidFill>
      </dgm:spPr>
      <dgm:t>
        <a:bodyPr/>
        <a:lstStyle/>
        <a:p>
          <a:r>
            <a:rPr lang="tr-TR" dirty="0" err="1">
              <a:latin typeface="Times New Roman" panose="02020603050405020304" pitchFamily="18" charset="0"/>
              <a:cs typeface="Times New Roman" panose="02020603050405020304" pitchFamily="18" charset="0"/>
            </a:rPr>
            <a:t>Kinestetik</a:t>
          </a:r>
          <a:endParaRPr lang="tr-TR" dirty="0">
            <a:latin typeface="Times New Roman" panose="02020603050405020304" pitchFamily="18" charset="0"/>
            <a:cs typeface="Times New Roman" panose="02020603050405020304" pitchFamily="18" charset="0"/>
          </a:endParaRPr>
        </a:p>
      </dgm:t>
    </dgm:pt>
    <dgm:pt modelId="{C47EC1A8-9E15-429A-A0CC-ACBEBFAAB4BB}" type="parTrans" cxnId="{DFEA46CA-6871-4915-BA4E-1FC64F8904B1}">
      <dgm:prSet/>
      <dgm:spPr/>
      <dgm:t>
        <a:bodyPr/>
        <a:lstStyle/>
        <a:p>
          <a:endParaRPr lang="tr-TR"/>
        </a:p>
      </dgm:t>
    </dgm:pt>
    <dgm:pt modelId="{C198FEF5-2B2D-4804-8DE0-AF48C365D44D}" type="sibTrans" cxnId="{DFEA46CA-6871-4915-BA4E-1FC64F8904B1}">
      <dgm:prSet/>
      <dgm:spPr/>
      <dgm:t>
        <a:bodyPr/>
        <a:lstStyle/>
        <a:p>
          <a:endParaRPr lang="tr-TR"/>
        </a:p>
      </dgm:t>
    </dgm:pt>
    <dgm:pt modelId="{70E0306E-0C29-485E-89EB-863261FAA100}">
      <dgm:prSet phldrT="[Metin]"/>
      <dgm:spPr>
        <a:solidFill>
          <a:srgbClr val="D20509"/>
        </a:solidFill>
      </dgm:spPr>
      <dgm:t>
        <a:bodyPr/>
        <a:lstStyle/>
        <a:p>
          <a:r>
            <a:rPr lang="tr-TR" dirty="0">
              <a:latin typeface="Times New Roman" panose="02020603050405020304" pitchFamily="18" charset="0"/>
              <a:cs typeface="Times New Roman" panose="02020603050405020304" pitchFamily="18" charset="0"/>
            </a:rPr>
            <a:t>İşit</a:t>
          </a:r>
          <a:r>
            <a:rPr lang="en-US" dirty="0" err="1">
              <a:latin typeface="Times New Roman" panose="02020603050405020304" pitchFamily="18" charset="0"/>
              <a:cs typeface="Times New Roman" panose="02020603050405020304" pitchFamily="18" charset="0"/>
            </a:rPr>
            <a:t>sel</a:t>
          </a:r>
          <a:endParaRPr lang="tr-TR" dirty="0">
            <a:latin typeface="Times New Roman" panose="02020603050405020304" pitchFamily="18" charset="0"/>
            <a:cs typeface="Times New Roman" panose="02020603050405020304" pitchFamily="18" charset="0"/>
          </a:endParaRPr>
        </a:p>
      </dgm:t>
    </dgm:pt>
    <dgm:pt modelId="{67DD619D-ED30-49B6-8CE7-FF641A210209}" type="parTrans" cxnId="{525CB79E-D296-4905-B86C-C6E4058E0119}">
      <dgm:prSet/>
      <dgm:spPr/>
      <dgm:t>
        <a:bodyPr/>
        <a:lstStyle/>
        <a:p>
          <a:endParaRPr lang="tr-TR"/>
        </a:p>
      </dgm:t>
    </dgm:pt>
    <dgm:pt modelId="{2A8FEDAC-53DC-4A0D-80C6-C0390B381CA3}" type="sibTrans" cxnId="{525CB79E-D296-4905-B86C-C6E4058E0119}">
      <dgm:prSet/>
      <dgm:spPr/>
      <dgm:t>
        <a:bodyPr/>
        <a:lstStyle/>
        <a:p>
          <a:endParaRPr lang="tr-TR"/>
        </a:p>
      </dgm:t>
    </dgm:pt>
    <dgm:pt modelId="{B1B2458B-5DE8-4ADC-8845-2BEA809AE1FB}">
      <dgm:prSet phldrT="[Metin]"/>
      <dgm:spPr>
        <a:solidFill>
          <a:srgbClr val="1D70B7"/>
        </a:solidFill>
      </dgm:spPr>
      <dgm:t>
        <a:bodyPr/>
        <a:lstStyle/>
        <a:p>
          <a:r>
            <a:rPr lang="en-US" dirty="0">
              <a:latin typeface="Times New Roman" panose="02020603050405020304" pitchFamily="18" charset="0"/>
              <a:cs typeface="Times New Roman" panose="02020603050405020304" pitchFamily="18" charset="0"/>
            </a:rPr>
            <a:t>G</a:t>
          </a:r>
          <a:r>
            <a:rPr lang="tr-TR" dirty="0">
              <a:latin typeface="Times New Roman" panose="02020603050405020304" pitchFamily="18" charset="0"/>
              <a:cs typeface="Times New Roman" panose="02020603050405020304" pitchFamily="18" charset="0"/>
            </a:rPr>
            <a:t>ö</a:t>
          </a:r>
          <a:r>
            <a:rPr lang="en-US" dirty="0" err="1">
              <a:latin typeface="Times New Roman" panose="02020603050405020304" pitchFamily="18" charset="0"/>
              <a:cs typeface="Times New Roman" panose="02020603050405020304" pitchFamily="18" charset="0"/>
            </a:rPr>
            <a:t>rsel</a:t>
          </a:r>
          <a:endParaRPr lang="tr-TR" dirty="0">
            <a:latin typeface="Times New Roman" panose="02020603050405020304" pitchFamily="18" charset="0"/>
            <a:cs typeface="Times New Roman" panose="02020603050405020304" pitchFamily="18" charset="0"/>
          </a:endParaRPr>
        </a:p>
      </dgm:t>
    </dgm:pt>
    <dgm:pt modelId="{2C69E334-93B6-4955-B630-A8EDA4191BDD}" type="parTrans" cxnId="{49A2FC8D-7969-40D8-A372-2AE0194825E1}">
      <dgm:prSet/>
      <dgm:spPr/>
      <dgm:t>
        <a:bodyPr/>
        <a:lstStyle/>
        <a:p>
          <a:endParaRPr lang="tr-TR"/>
        </a:p>
      </dgm:t>
    </dgm:pt>
    <dgm:pt modelId="{80581B71-8F4A-4C49-A50A-285BF744C455}" type="sibTrans" cxnId="{49A2FC8D-7969-40D8-A372-2AE0194825E1}">
      <dgm:prSet/>
      <dgm:spPr/>
      <dgm:t>
        <a:bodyPr/>
        <a:lstStyle/>
        <a:p>
          <a:endParaRPr lang="tr-TR"/>
        </a:p>
      </dgm:t>
    </dgm:pt>
    <dgm:pt modelId="{1997078F-0D90-4BAA-85F5-C2CF8B63D5BF}" type="pres">
      <dgm:prSet presAssocID="{FB67530B-4E7C-45E8-99CE-96E920161B4D}" presName="composite" presStyleCnt="0">
        <dgm:presLayoutVars>
          <dgm:chMax val="3"/>
          <dgm:animLvl val="lvl"/>
          <dgm:resizeHandles val="exact"/>
        </dgm:presLayoutVars>
      </dgm:prSet>
      <dgm:spPr/>
    </dgm:pt>
    <dgm:pt modelId="{A655D3A0-EBBC-4CE0-8B40-E185B4AB18A1}" type="pres">
      <dgm:prSet presAssocID="{95EC7A3E-C01C-4E83-B23A-3C03DDBCAFCD}" presName="gear1" presStyleLbl="node1" presStyleIdx="0" presStyleCnt="3">
        <dgm:presLayoutVars>
          <dgm:chMax val="1"/>
          <dgm:bulletEnabled val="1"/>
        </dgm:presLayoutVars>
      </dgm:prSet>
      <dgm:spPr/>
    </dgm:pt>
    <dgm:pt modelId="{E9F7FA26-D99E-4B1E-B1E4-15ED581E1EBD}" type="pres">
      <dgm:prSet presAssocID="{95EC7A3E-C01C-4E83-B23A-3C03DDBCAFCD}" presName="gear1srcNode" presStyleLbl="node1" presStyleIdx="0" presStyleCnt="3"/>
      <dgm:spPr/>
    </dgm:pt>
    <dgm:pt modelId="{F940E387-95F8-4EF2-BEA6-26966A402F9E}" type="pres">
      <dgm:prSet presAssocID="{95EC7A3E-C01C-4E83-B23A-3C03DDBCAFCD}" presName="gear1dstNode" presStyleLbl="node1" presStyleIdx="0" presStyleCnt="3"/>
      <dgm:spPr/>
    </dgm:pt>
    <dgm:pt modelId="{AE09778A-6D3D-4186-A7B6-C163A8EC5FD1}" type="pres">
      <dgm:prSet presAssocID="{70E0306E-0C29-485E-89EB-863261FAA100}" presName="gear2" presStyleLbl="node1" presStyleIdx="1" presStyleCnt="3">
        <dgm:presLayoutVars>
          <dgm:chMax val="1"/>
          <dgm:bulletEnabled val="1"/>
        </dgm:presLayoutVars>
      </dgm:prSet>
      <dgm:spPr/>
    </dgm:pt>
    <dgm:pt modelId="{791015BF-2EDD-41FD-BBD5-535086305D7D}" type="pres">
      <dgm:prSet presAssocID="{70E0306E-0C29-485E-89EB-863261FAA100}" presName="gear2srcNode" presStyleLbl="node1" presStyleIdx="1" presStyleCnt="3"/>
      <dgm:spPr/>
    </dgm:pt>
    <dgm:pt modelId="{A04D1B5F-F2E9-4B19-8CAC-C3BCF1DBB9FA}" type="pres">
      <dgm:prSet presAssocID="{70E0306E-0C29-485E-89EB-863261FAA100}" presName="gear2dstNode" presStyleLbl="node1" presStyleIdx="1" presStyleCnt="3"/>
      <dgm:spPr/>
    </dgm:pt>
    <dgm:pt modelId="{9D1560ED-8CEF-4E94-B234-C4D6DDC1F0BF}" type="pres">
      <dgm:prSet presAssocID="{B1B2458B-5DE8-4ADC-8845-2BEA809AE1FB}" presName="gear3" presStyleLbl="node1" presStyleIdx="2" presStyleCnt="3"/>
      <dgm:spPr/>
    </dgm:pt>
    <dgm:pt modelId="{23EACE4D-44B1-4C3B-A3F8-3DC92CDA31E9}" type="pres">
      <dgm:prSet presAssocID="{B1B2458B-5DE8-4ADC-8845-2BEA809AE1FB}" presName="gear3tx" presStyleLbl="node1" presStyleIdx="2" presStyleCnt="3">
        <dgm:presLayoutVars>
          <dgm:chMax val="1"/>
          <dgm:bulletEnabled val="1"/>
        </dgm:presLayoutVars>
      </dgm:prSet>
      <dgm:spPr/>
    </dgm:pt>
    <dgm:pt modelId="{73535C13-D823-44E6-B696-3E72C3F7152A}" type="pres">
      <dgm:prSet presAssocID="{B1B2458B-5DE8-4ADC-8845-2BEA809AE1FB}" presName="gear3srcNode" presStyleLbl="node1" presStyleIdx="2" presStyleCnt="3"/>
      <dgm:spPr/>
    </dgm:pt>
    <dgm:pt modelId="{09911936-E26B-48AD-BC72-86E35E57B0E9}" type="pres">
      <dgm:prSet presAssocID="{B1B2458B-5DE8-4ADC-8845-2BEA809AE1FB}" presName="gear3dstNode" presStyleLbl="node1" presStyleIdx="2" presStyleCnt="3"/>
      <dgm:spPr/>
    </dgm:pt>
    <dgm:pt modelId="{B79B2AB3-CF92-42EA-965A-D8CF9A0D21DE}" type="pres">
      <dgm:prSet presAssocID="{C198FEF5-2B2D-4804-8DE0-AF48C365D44D}" presName="connector1" presStyleLbl="sibTrans2D1" presStyleIdx="0" presStyleCnt="3"/>
      <dgm:spPr/>
    </dgm:pt>
    <dgm:pt modelId="{B582C42A-9C95-4EC8-879A-1DD58BE2C8E8}" type="pres">
      <dgm:prSet presAssocID="{2A8FEDAC-53DC-4A0D-80C6-C0390B381CA3}" presName="connector2" presStyleLbl="sibTrans2D1" presStyleIdx="1" presStyleCnt="3"/>
      <dgm:spPr/>
    </dgm:pt>
    <dgm:pt modelId="{E06EDEC3-CBBB-4D19-8088-34A1DA533DDD}" type="pres">
      <dgm:prSet presAssocID="{80581B71-8F4A-4C49-A50A-285BF744C455}" presName="connector3" presStyleLbl="sibTrans2D1" presStyleIdx="2" presStyleCnt="3"/>
      <dgm:spPr/>
    </dgm:pt>
  </dgm:ptLst>
  <dgm:cxnLst>
    <dgm:cxn modelId="{D32CA207-F8A8-4076-8A00-ABBE4BE72D92}" type="presOf" srcId="{FB67530B-4E7C-45E8-99CE-96E920161B4D}" destId="{1997078F-0D90-4BAA-85F5-C2CF8B63D5BF}" srcOrd="0" destOrd="0" presId="urn:microsoft.com/office/officeart/2005/8/layout/gear1"/>
    <dgm:cxn modelId="{3ED55308-7FFA-4DA8-BA6A-B70D67CB312C}" type="presOf" srcId="{2A8FEDAC-53DC-4A0D-80C6-C0390B381CA3}" destId="{B582C42A-9C95-4EC8-879A-1DD58BE2C8E8}" srcOrd="0" destOrd="0" presId="urn:microsoft.com/office/officeart/2005/8/layout/gear1"/>
    <dgm:cxn modelId="{5AA2A815-2DDB-4AA1-B709-7FEF1344B292}" type="presOf" srcId="{70E0306E-0C29-485E-89EB-863261FAA100}" destId="{A04D1B5F-F2E9-4B19-8CAC-C3BCF1DBB9FA}" srcOrd="2" destOrd="0" presId="urn:microsoft.com/office/officeart/2005/8/layout/gear1"/>
    <dgm:cxn modelId="{88EE2117-9751-4640-A1C1-FE3119908B47}" type="presOf" srcId="{B1B2458B-5DE8-4ADC-8845-2BEA809AE1FB}" destId="{09911936-E26B-48AD-BC72-86E35E57B0E9}" srcOrd="3" destOrd="0" presId="urn:microsoft.com/office/officeart/2005/8/layout/gear1"/>
    <dgm:cxn modelId="{EC777539-F89E-42AE-9C07-8E3EB4C843D7}" type="presOf" srcId="{B1B2458B-5DE8-4ADC-8845-2BEA809AE1FB}" destId="{9D1560ED-8CEF-4E94-B234-C4D6DDC1F0BF}" srcOrd="0" destOrd="0" presId="urn:microsoft.com/office/officeart/2005/8/layout/gear1"/>
    <dgm:cxn modelId="{AC24C24A-2063-40F5-8D06-5ECBE0C6905A}" type="presOf" srcId="{95EC7A3E-C01C-4E83-B23A-3C03DDBCAFCD}" destId="{A655D3A0-EBBC-4CE0-8B40-E185B4AB18A1}" srcOrd="0" destOrd="0" presId="urn:microsoft.com/office/officeart/2005/8/layout/gear1"/>
    <dgm:cxn modelId="{1485A36C-8CE7-4256-8FDA-88851363A989}" type="presOf" srcId="{C198FEF5-2B2D-4804-8DE0-AF48C365D44D}" destId="{B79B2AB3-CF92-42EA-965A-D8CF9A0D21DE}" srcOrd="0" destOrd="0" presId="urn:microsoft.com/office/officeart/2005/8/layout/gear1"/>
    <dgm:cxn modelId="{824A204F-5A22-4CBB-AF12-6A13A48F918B}" type="presOf" srcId="{95EC7A3E-C01C-4E83-B23A-3C03DDBCAFCD}" destId="{F940E387-95F8-4EF2-BEA6-26966A402F9E}" srcOrd="2" destOrd="0" presId="urn:microsoft.com/office/officeart/2005/8/layout/gear1"/>
    <dgm:cxn modelId="{75F39479-CF3C-4AC7-9D41-7CEB6C2D1C0A}" type="presOf" srcId="{B1B2458B-5DE8-4ADC-8845-2BEA809AE1FB}" destId="{23EACE4D-44B1-4C3B-A3F8-3DC92CDA31E9}" srcOrd="1" destOrd="0" presId="urn:microsoft.com/office/officeart/2005/8/layout/gear1"/>
    <dgm:cxn modelId="{BB4FB58C-00FE-453D-B99B-D786EDC66CCC}" type="presOf" srcId="{70E0306E-0C29-485E-89EB-863261FAA100}" destId="{791015BF-2EDD-41FD-BBD5-535086305D7D}" srcOrd="1" destOrd="0" presId="urn:microsoft.com/office/officeart/2005/8/layout/gear1"/>
    <dgm:cxn modelId="{534D1D8D-1D12-46D9-9C43-81C8BAEA9876}" type="presOf" srcId="{B1B2458B-5DE8-4ADC-8845-2BEA809AE1FB}" destId="{73535C13-D823-44E6-B696-3E72C3F7152A}" srcOrd="2" destOrd="0" presId="urn:microsoft.com/office/officeart/2005/8/layout/gear1"/>
    <dgm:cxn modelId="{49A2FC8D-7969-40D8-A372-2AE0194825E1}" srcId="{FB67530B-4E7C-45E8-99CE-96E920161B4D}" destId="{B1B2458B-5DE8-4ADC-8845-2BEA809AE1FB}" srcOrd="2" destOrd="0" parTransId="{2C69E334-93B6-4955-B630-A8EDA4191BDD}" sibTransId="{80581B71-8F4A-4C49-A50A-285BF744C455}"/>
    <dgm:cxn modelId="{75E3B798-697A-4487-AE57-5B54B6019367}" type="presOf" srcId="{70E0306E-0C29-485E-89EB-863261FAA100}" destId="{AE09778A-6D3D-4186-A7B6-C163A8EC5FD1}" srcOrd="0" destOrd="0" presId="urn:microsoft.com/office/officeart/2005/8/layout/gear1"/>
    <dgm:cxn modelId="{525CB79E-D296-4905-B86C-C6E4058E0119}" srcId="{FB67530B-4E7C-45E8-99CE-96E920161B4D}" destId="{70E0306E-0C29-485E-89EB-863261FAA100}" srcOrd="1" destOrd="0" parTransId="{67DD619D-ED30-49B6-8CE7-FF641A210209}" sibTransId="{2A8FEDAC-53DC-4A0D-80C6-C0390B381CA3}"/>
    <dgm:cxn modelId="{A09B7AA9-A89E-4C8B-A6D4-6282B19D3FE9}" type="presOf" srcId="{80581B71-8F4A-4C49-A50A-285BF744C455}" destId="{E06EDEC3-CBBB-4D19-8088-34A1DA533DDD}" srcOrd="0" destOrd="0" presId="urn:microsoft.com/office/officeart/2005/8/layout/gear1"/>
    <dgm:cxn modelId="{FEDC54C9-1417-4526-B309-9F9AD02317E7}" type="presOf" srcId="{95EC7A3E-C01C-4E83-B23A-3C03DDBCAFCD}" destId="{E9F7FA26-D99E-4B1E-B1E4-15ED581E1EBD}" srcOrd="1" destOrd="0" presId="urn:microsoft.com/office/officeart/2005/8/layout/gear1"/>
    <dgm:cxn modelId="{DFEA46CA-6871-4915-BA4E-1FC64F8904B1}" srcId="{FB67530B-4E7C-45E8-99CE-96E920161B4D}" destId="{95EC7A3E-C01C-4E83-B23A-3C03DDBCAFCD}" srcOrd="0" destOrd="0" parTransId="{C47EC1A8-9E15-429A-A0CC-ACBEBFAAB4BB}" sibTransId="{C198FEF5-2B2D-4804-8DE0-AF48C365D44D}"/>
    <dgm:cxn modelId="{E98F0797-C7A3-4E33-8586-F24B73ED5EFC}" type="presParOf" srcId="{1997078F-0D90-4BAA-85F5-C2CF8B63D5BF}" destId="{A655D3A0-EBBC-4CE0-8B40-E185B4AB18A1}" srcOrd="0" destOrd="0" presId="urn:microsoft.com/office/officeart/2005/8/layout/gear1"/>
    <dgm:cxn modelId="{77B86BA7-A007-4571-9400-2E609908FBD4}" type="presParOf" srcId="{1997078F-0D90-4BAA-85F5-C2CF8B63D5BF}" destId="{E9F7FA26-D99E-4B1E-B1E4-15ED581E1EBD}" srcOrd="1" destOrd="0" presId="urn:microsoft.com/office/officeart/2005/8/layout/gear1"/>
    <dgm:cxn modelId="{F826ADED-D9D3-4FC6-8C5C-977241C25060}" type="presParOf" srcId="{1997078F-0D90-4BAA-85F5-C2CF8B63D5BF}" destId="{F940E387-95F8-4EF2-BEA6-26966A402F9E}" srcOrd="2" destOrd="0" presId="urn:microsoft.com/office/officeart/2005/8/layout/gear1"/>
    <dgm:cxn modelId="{68D39008-7869-4132-A0A9-CA7003FEDA86}" type="presParOf" srcId="{1997078F-0D90-4BAA-85F5-C2CF8B63D5BF}" destId="{AE09778A-6D3D-4186-A7B6-C163A8EC5FD1}" srcOrd="3" destOrd="0" presId="urn:microsoft.com/office/officeart/2005/8/layout/gear1"/>
    <dgm:cxn modelId="{C2E419B2-2EC0-4D2E-9371-9F46450A815C}" type="presParOf" srcId="{1997078F-0D90-4BAA-85F5-C2CF8B63D5BF}" destId="{791015BF-2EDD-41FD-BBD5-535086305D7D}" srcOrd="4" destOrd="0" presId="urn:microsoft.com/office/officeart/2005/8/layout/gear1"/>
    <dgm:cxn modelId="{95458A9C-60F5-4CA6-AA68-75DC87BCB2AB}" type="presParOf" srcId="{1997078F-0D90-4BAA-85F5-C2CF8B63D5BF}" destId="{A04D1B5F-F2E9-4B19-8CAC-C3BCF1DBB9FA}" srcOrd="5" destOrd="0" presId="urn:microsoft.com/office/officeart/2005/8/layout/gear1"/>
    <dgm:cxn modelId="{FC544809-347D-4E36-8251-69E5727FCE10}" type="presParOf" srcId="{1997078F-0D90-4BAA-85F5-C2CF8B63D5BF}" destId="{9D1560ED-8CEF-4E94-B234-C4D6DDC1F0BF}" srcOrd="6" destOrd="0" presId="urn:microsoft.com/office/officeart/2005/8/layout/gear1"/>
    <dgm:cxn modelId="{AE702648-3584-4614-A428-2A8BD61BC19D}" type="presParOf" srcId="{1997078F-0D90-4BAA-85F5-C2CF8B63D5BF}" destId="{23EACE4D-44B1-4C3B-A3F8-3DC92CDA31E9}" srcOrd="7" destOrd="0" presId="urn:microsoft.com/office/officeart/2005/8/layout/gear1"/>
    <dgm:cxn modelId="{5079C2AB-C468-4A5D-99FC-57DEBF1A8420}" type="presParOf" srcId="{1997078F-0D90-4BAA-85F5-C2CF8B63D5BF}" destId="{73535C13-D823-44E6-B696-3E72C3F7152A}" srcOrd="8" destOrd="0" presId="urn:microsoft.com/office/officeart/2005/8/layout/gear1"/>
    <dgm:cxn modelId="{05B1CBF4-8629-4E41-A9E3-EEE2BA7CC845}" type="presParOf" srcId="{1997078F-0D90-4BAA-85F5-C2CF8B63D5BF}" destId="{09911936-E26B-48AD-BC72-86E35E57B0E9}" srcOrd="9" destOrd="0" presId="urn:microsoft.com/office/officeart/2005/8/layout/gear1"/>
    <dgm:cxn modelId="{08F531B9-1B37-41CE-860A-7845D245958C}" type="presParOf" srcId="{1997078F-0D90-4BAA-85F5-C2CF8B63D5BF}" destId="{B79B2AB3-CF92-42EA-965A-D8CF9A0D21DE}" srcOrd="10" destOrd="0" presId="urn:microsoft.com/office/officeart/2005/8/layout/gear1"/>
    <dgm:cxn modelId="{40AB3249-8C46-4525-9CBB-9C2022AB09D1}" type="presParOf" srcId="{1997078F-0D90-4BAA-85F5-C2CF8B63D5BF}" destId="{B582C42A-9C95-4EC8-879A-1DD58BE2C8E8}" srcOrd="11" destOrd="0" presId="urn:microsoft.com/office/officeart/2005/8/layout/gear1"/>
    <dgm:cxn modelId="{87E74774-E582-4767-B83B-89A8BE8110AF}" type="presParOf" srcId="{1997078F-0D90-4BAA-85F5-C2CF8B63D5BF}" destId="{E06EDEC3-CBBB-4D19-8088-34A1DA533DD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5D3A0-EBBC-4CE0-8B40-E185B4AB18A1}">
      <dsp:nvSpPr>
        <dsp:cNvPr id="0" name=""/>
        <dsp:cNvSpPr/>
      </dsp:nvSpPr>
      <dsp:spPr>
        <a:xfrm>
          <a:off x="3793066" y="2438400"/>
          <a:ext cx="2980266" cy="2980266"/>
        </a:xfrm>
        <a:prstGeom prst="gear9">
          <a:avLst/>
        </a:prstGeom>
        <a:solidFill>
          <a:srgbClr val="F291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tr-TR" sz="3200" kern="1200" dirty="0" err="1">
              <a:latin typeface="Times New Roman" panose="02020603050405020304" pitchFamily="18" charset="0"/>
              <a:cs typeface="Times New Roman" panose="02020603050405020304" pitchFamily="18" charset="0"/>
            </a:rPr>
            <a:t>Kinestetik</a:t>
          </a:r>
          <a:endParaRPr lang="tr-TR" sz="3200" kern="1200" dirty="0">
            <a:latin typeface="Times New Roman" panose="02020603050405020304" pitchFamily="18" charset="0"/>
            <a:cs typeface="Times New Roman" panose="02020603050405020304" pitchFamily="18" charset="0"/>
          </a:endParaRPr>
        </a:p>
      </dsp:txBody>
      <dsp:txXfrm>
        <a:off x="4392232" y="3136513"/>
        <a:ext cx="1781934" cy="1531918"/>
      </dsp:txXfrm>
    </dsp:sp>
    <dsp:sp modelId="{AE09778A-6D3D-4186-A7B6-C163A8EC5FD1}">
      <dsp:nvSpPr>
        <dsp:cNvPr id="0" name=""/>
        <dsp:cNvSpPr/>
      </dsp:nvSpPr>
      <dsp:spPr>
        <a:xfrm>
          <a:off x="2059093" y="1733973"/>
          <a:ext cx="2167466" cy="2167466"/>
        </a:xfrm>
        <a:prstGeom prst="gear6">
          <a:avLst/>
        </a:prstGeom>
        <a:solidFill>
          <a:srgbClr val="D20509"/>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tr-TR" sz="3200" kern="1200" dirty="0">
              <a:latin typeface="Times New Roman" panose="02020603050405020304" pitchFamily="18" charset="0"/>
              <a:cs typeface="Times New Roman" panose="02020603050405020304" pitchFamily="18" charset="0"/>
            </a:rPr>
            <a:t>İşit</a:t>
          </a:r>
          <a:r>
            <a:rPr lang="en-US" sz="3200" kern="1200" dirty="0" err="1">
              <a:latin typeface="Times New Roman" panose="02020603050405020304" pitchFamily="18" charset="0"/>
              <a:cs typeface="Times New Roman" panose="02020603050405020304" pitchFamily="18" charset="0"/>
            </a:rPr>
            <a:t>sel</a:t>
          </a:r>
          <a:endParaRPr lang="tr-TR" sz="3200" kern="1200" dirty="0">
            <a:latin typeface="Times New Roman" panose="02020603050405020304" pitchFamily="18" charset="0"/>
            <a:cs typeface="Times New Roman" panose="02020603050405020304" pitchFamily="18" charset="0"/>
          </a:endParaRPr>
        </a:p>
      </dsp:txBody>
      <dsp:txXfrm>
        <a:off x="2604759" y="2282937"/>
        <a:ext cx="1076134" cy="1069538"/>
      </dsp:txXfrm>
    </dsp:sp>
    <dsp:sp modelId="{9D1560ED-8CEF-4E94-B234-C4D6DDC1F0BF}">
      <dsp:nvSpPr>
        <dsp:cNvPr id="0" name=""/>
        <dsp:cNvSpPr/>
      </dsp:nvSpPr>
      <dsp:spPr>
        <a:xfrm rot="20700000">
          <a:off x="3273095" y="238642"/>
          <a:ext cx="2123675" cy="2123675"/>
        </a:xfrm>
        <a:prstGeom prst="gear6">
          <a:avLst/>
        </a:prstGeom>
        <a:solidFill>
          <a:srgbClr val="1D70B7"/>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G</a:t>
          </a:r>
          <a:r>
            <a:rPr lang="tr-TR" sz="3200" kern="1200" dirty="0">
              <a:latin typeface="Times New Roman" panose="02020603050405020304" pitchFamily="18" charset="0"/>
              <a:cs typeface="Times New Roman" panose="02020603050405020304" pitchFamily="18" charset="0"/>
            </a:rPr>
            <a:t>ö</a:t>
          </a:r>
          <a:r>
            <a:rPr lang="en-US" sz="3200" kern="1200" dirty="0" err="1">
              <a:latin typeface="Times New Roman" panose="02020603050405020304" pitchFamily="18" charset="0"/>
              <a:cs typeface="Times New Roman" panose="02020603050405020304" pitchFamily="18" charset="0"/>
            </a:rPr>
            <a:t>rsel</a:t>
          </a:r>
          <a:endParaRPr lang="tr-TR" sz="3200" kern="1200" dirty="0">
            <a:latin typeface="Times New Roman" panose="02020603050405020304" pitchFamily="18" charset="0"/>
            <a:cs typeface="Times New Roman" panose="02020603050405020304" pitchFamily="18" charset="0"/>
          </a:endParaRPr>
        </a:p>
      </dsp:txBody>
      <dsp:txXfrm rot="-20700000">
        <a:off x="3738879" y="704426"/>
        <a:ext cx="1192106" cy="1192106"/>
      </dsp:txXfrm>
    </dsp:sp>
    <dsp:sp modelId="{B79B2AB3-CF92-42EA-965A-D8CF9A0D21DE}">
      <dsp:nvSpPr>
        <dsp:cNvPr id="0" name=""/>
        <dsp:cNvSpPr/>
      </dsp:nvSpPr>
      <dsp:spPr>
        <a:xfrm>
          <a:off x="3577577" y="1980864"/>
          <a:ext cx="3814741" cy="3814741"/>
        </a:xfrm>
        <a:prstGeom prst="circularArrow">
          <a:avLst>
            <a:gd name="adj1" fmla="val 4688"/>
            <a:gd name="adj2" fmla="val 299029"/>
            <a:gd name="adj3" fmla="val 2539295"/>
            <a:gd name="adj4" fmla="val 1581232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82C42A-9C95-4EC8-879A-1DD58BE2C8E8}">
      <dsp:nvSpPr>
        <dsp:cNvPr id="0" name=""/>
        <dsp:cNvSpPr/>
      </dsp:nvSpPr>
      <dsp:spPr>
        <a:xfrm>
          <a:off x="1675238" y="1249140"/>
          <a:ext cx="2771648" cy="27716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6EDEC3-CBBB-4D19-8088-34A1DA533DDD}">
      <dsp:nvSpPr>
        <dsp:cNvPr id="0" name=""/>
        <dsp:cNvSpPr/>
      </dsp:nvSpPr>
      <dsp:spPr>
        <a:xfrm>
          <a:off x="2781867" y="-231776"/>
          <a:ext cx="2988394" cy="298839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303AEE5D-6B2A-45FF-9A93-F8D71F36EE79}" type="datetime1">
              <a:rPr lang="tr-TR" smtClean="0"/>
              <a:pPr algn="r" rtl="0"/>
              <a:t>17.06.2021</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tr-TR" smtClean="0"/>
              <a:pPr algn="r" rtl="0"/>
              <a:t>‹#›</a:t>
            </a:fld>
            <a:endParaRPr lang="tr-T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4D2362BE-E97E-40FB-A708-815F6D70D169}" type="datetime1">
              <a:rPr lang="tr-TR" noProof="0" smtClean="0"/>
              <a:pPr/>
              <a:t>17.06.2021</a:t>
            </a:fld>
            <a:endParaRPr lang="tr-TR" noProof="0"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tr-TR" noProof="0" smtClean="0"/>
              <a:pPr/>
              <a:t>‹#›</a:t>
            </a:fld>
            <a:endParaRPr lang="tr-TR" noProof="0"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ikdörtgen 6"/>
          <p:cNvSpPr/>
          <p:nvPr/>
        </p:nvSpPr>
        <p:spPr>
          <a:xfrm>
            <a:off x="0" y="5778124"/>
            <a:ext cx="12192000" cy="1079876"/>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rtl="0"/>
            <a:endParaRPr lang="tr-TR" noProof="0" dirty="0"/>
          </a:p>
        </p:txBody>
      </p:sp>
      <p:sp>
        <p:nvSpPr>
          <p:cNvPr id="8" name="Dikdörtgen 7"/>
          <p:cNvSpPr/>
          <p:nvPr/>
        </p:nvSpPr>
        <p:spPr>
          <a:xfrm>
            <a:off x="0" y="0"/>
            <a:ext cx="12192000" cy="1079876"/>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rtl="0"/>
            <a:endParaRPr lang="tr-TR" noProof="0" dirty="0"/>
          </a:p>
        </p:txBody>
      </p:sp>
      <p:sp>
        <p:nvSpPr>
          <p:cNvPr id="2" name="Başlık 1"/>
          <p:cNvSpPr>
            <a:spLocks noGrp="1"/>
          </p:cNvSpPr>
          <p:nvPr>
            <p:ph type="ctrTitle"/>
          </p:nvPr>
        </p:nvSpPr>
        <p:spPr>
          <a:xfrm>
            <a:off x="1104900" y="2292094"/>
            <a:ext cx="10096500" cy="2219691"/>
          </a:xfrm>
          <a:prstGeom prst="rect">
            <a:avLst/>
          </a:prstGeom>
        </p:spPr>
        <p:txBody>
          <a:bodyPr rtlCol="0" anchor="ctr">
            <a:normAutofit/>
          </a:bodyPr>
          <a:lstStyle>
            <a:lvl1pPr algn="l" rtl="0">
              <a:defRPr sz="4400" cap="all" baseline="0">
                <a:solidFill>
                  <a:srgbClr val="1D70B7"/>
                </a:solidFill>
              </a:defRPr>
            </a:lvl1pPr>
          </a:lstStyle>
          <a:p>
            <a:pPr rtl="0"/>
            <a:r>
              <a:rPr lang="tr-TR"/>
              <a:t>Asıl başlık stili için tıklatın</a:t>
            </a:r>
            <a:endParaRPr lang="tr-TR" noProof="0" dirty="0"/>
          </a:p>
        </p:txBody>
      </p:sp>
      <p:sp>
        <p:nvSpPr>
          <p:cNvPr id="3" name="Alt Başlık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noProof="0"/>
              <a:t>Asıl alt başlık stilini düzenlemek için tıklatın</a:t>
            </a:r>
            <a:endParaRPr lang="tr-TR" noProof="0" dirty="0"/>
          </a:p>
        </p:txBody>
      </p:sp>
      <p:sp>
        <p:nvSpPr>
          <p:cNvPr id="4" name="Tarih Yer Tutucusu 3"/>
          <p:cNvSpPr>
            <a:spLocks noGrp="1"/>
          </p:cNvSpPr>
          <p:nvPr>
            <p:ph type="dt" sz="half" idx="10"/>
          </p:nvPr>
        </p:nvSpPr>
        <p:spPr/>
        <p:txBody>
          <a:bodyPr rtlCol="0"/>
          <a:lstStyle/>
          <a:p>
            <a:r>
              <a:rPr lang="tr-TR" dirty="0"/>
              <a:t>​</a:t>
            </a:r>
            <a:fld id="{8CC5024F-FC10-43EC-90B2-14A686CD0E18}" type="datetime1">
              <a:rPr lang="tr-TR" smtClean="0"/>
              <a:pPr/>
              <a:t>17.06.2021</a:t>
            </a:fld>
            <a:r>
              <a:rPr lang="tr-TR" dirty="0"/>
              <a:t>​</a:t>
            </a:r>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smtClean="0"/>
              <a:pPr rtl="0"/>
              <a:t>‹#›</a:t>
            </a:fld>
            <a:endParaRPr lang="tr-TR" noProof="0" dirty="0"/>
          </a:p>
        </p:txBody>
      </p:sp>
      <p:pic>
        <p:nvPicPr>
          <p:cNvPr id="10" name="Picture 5" descr="C:\Users\win7\Desktop\ribbon-1292774_960_72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1536" y="271724"/>
            <a:ext cx="3219194" cy="161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im Yazılı Resim">
    <p:spTree>
      <p:nvGrpSpPr>
        <p:cNvPr id="1" name=""/>
        <p:cNvGrpSpPr/>
        <p:nvPr/>
      </p:nvGrpSpPr>
      <p:grpSpPr>
        <a:xfrm>
          <a:off x="0" y="0"/>
          <a:ext cx="0" cy="0"/>
          <a:chOff x="0" y="0"/>
          <a:chExt cx="0" cy="0"/>
        </a:xfrm>
      </p:grpSpPr>
      <p:sp>
        <p:nvSpPr>
          <p:cNvPr id="3" name="Resim Yer Tutucusu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noProof="0"/>
              <a:t>Resim eklemek için simgeyi tıklatın</a:t>
            </a:r>
            <a:endParaRPr lang="tr-TR" noProof="0" dirty="0"/>
          </a:p>
        </p:txBody>
      </p:sp>
      <p:sp>
        <p:nvSpPr>
          <p:cNvPr id="4" name="Metin Yer Tutucusu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noProof="0"/>
              <a:t>Asıl metin stillerini düzenlemek için tıklatın</a:t>
            </a:r>
          </a:p>
        </p:txBody>
      </p:sp>
      <p:sp>
        <p:nvSpPr>
          <p:cNvPr id="5" name="Tarih Yer Tutucusu 4"/>
          <p:cNvSpPr>
            <a:spLocks noGrp="1"/>
          </p:cNvSpPr>
          <p:nvPr>
            <p:ph type="dt" sz="half" idx="10"/>
          </p:nvPr>
        </p:nvSpPr>
        <p:spPr/>
        <p:txBody>
          <a:bodyPr rtlCol="0"/>
          <a:lstStyle>
            <a:lvl1pPr>
              <a:defRPr/>
            </a:lvl1pPr>
          </a:lstStyle>
          <a:p>
            <a:fld id="{D1DA0D8A-3C21-42E2-A072-19EF71ADDE14}" type="datetime1">
              <a:rPr lang="tr-TR" smtClean="0"/>
              <a:pPr/>
              <a:t>17.06.2021</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smtClean="0"/>
              <a:pPr rtl="0"/>
              <a:t>‹#›</a:t>
            </a:fld>
            <a:endParaRPr lang="tr-TR" noProof="0" dirty="0"/>
          </a:p>
        </p:txBody>
      </p:sp>
      <p:sp>
        <p:nvSpPr>
          <p:cNvPr id="9" name="Başlık 9"/>
          <p:cNvSpPr>
            <a:spLocks noGrp="1"/>
          </p:cNvSpPr>
          <p:nvPr>
            <p:ph type="title"/>
          </p:nvPr>
        </p:nvSpPr>
        <p:spPr>
          <a:xfrm>
            <a:off x="1962912" y="426720"/>
            <a:ext cx="8253984" cy="560832"/>
          </a:xfrm>
          <a:prstGeom prst="rect">
            <a:avLst/>
          </a:prstGeom>
        </p:spPr>
        <p:txBody>
          <a:bodyPr/>
          <a:lstStyle>
            <a:lvl1pPr>
              <a:defRPr b="1">
                <a:solidFill>
                  <a:schemeClr val="bg1"/>
                </a:solidFill>
              </a:defRPr>
            </a:lvl1pPr>
          </a:lstStyle>
          <a:p>
            <a:r>
              <a:rPr lang="tr-TR"/>
              <a:t>Asıl başlık stili için tıklatın</a:t>
            </a: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şlık ve Dikey Metin">
    <p:spTree>
      <p:nvGrpSpPr>
        <p:cNvPr id="1" name=""/>
        <p:cNvGrpSpPr/>
        <p:nvPr/>
      </p:nvGrpSpPr>
      <p:grpSpPr>
        <a:xfrm>
          <a:off x="0" y="0"/>
          <a:ext cx="0" cy="0"/>
          <a:chOff x="0" y="0"/>
          <a:chExt cx="0" cy="0"/>
        </a:xfrm>
      </p:grpSpPr>
      <p:sp>
        <p:nvSpPr>
          <p:cNvPr id="3" name="Dikey Metin Yer Tutucusu 2"/>
          <p:cNvSpPr>
            <a:spLocks noGrp="1"/>
          </p:cNvSpPr>
          <p:nvPr>
            <p:ph type="body" orient="vert" idx="1"/>
          </p:nvPr>
        </p:nvSpPr>
        <p:spPr/>
        <p:txBody>
          <a:bodyPr vert="eaVert" rtlCol="0"/>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p>
            <a:r>
              <a:rPr lang="tr-TR" dirty="0"/>
              <a:t>​</a:t>
            </a:r>
            <a:fld id="{90B9948F-6C35-4F44-87EE-340F4B9A62E5}" type="datetime1">
              <a:rPr lang="tr-TR" smtClean="0"/>
              <a:pPr/>
              <a:t>17.06.2021</a:t>
            </a:fld>
            <a:r>
              <a:rPr lang="tr-TR" dirty="0"/>
              <a:t>​</a:t>
            </a:r>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smtClean="0"/>
              <a:pPr rtl="0"/>
              <a:t>‹#›</a:t>
            </a:fld>
            <a:endParaRPr lang="tr-TR" noProof="0" dirty="0"/>
          </a:p>
        </p:txBody>
      </p:sp>
      <p:sp>
        <p:nvSpPr>
          <p:cNvPr id="8" name="Başlık 9"/>
          <p:cNvSpPr>
            <a:spLocks noGrp="1"/>
          </p:cNvSpPr>
          <p:nvPr>
            <p:ph type="title"/>
          </p:nvPr>
        </p:nvSpPr>
        <p:spPr>
          <a:xfrm>
            <a:off x="1962912" y="426720"/>
            <a:ext cx="8253984" cy="560832"/>
          </a:xfrm>
          <a:prstGeom prst="rect">
            <a:avLst/>
          </a:prstGeom>
        </p:spPr>
        <p:txBody>
          <a:bodyPr/>
          <a:lstStyle>
            <a:lvl1pPr>
              <a:defRPr b="1">
                <a:solidFill>
                  <a:schemeClr val="bg1"/>
                </a:solidFill>
              </a:defRPr>
            </a:lvl1pPr>
          </a:lstStyle>
          <a:p>
            <a:r>
              <a:rPr lang="tr-TR"/>
              <a:t>Asıl başlık stili için tıklatın</a:t>
            </a: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372600" y="365125"/>
            <a:ext cx="1714500" cy="5811838"/>
          </a:xfrm>
          <a:prstGeom prst="rect">
            <a:avLst/>
          </a:prstGeom>
        </p:spPr>
        <p:txBody>
          <a:bodyPr vert="eaVert" rtlCol="0"/>
          <a:lstStyle>
            <a:lvl1pPr rtl="0">
              <a:defRPr/>
            </a:lvl1pPr>
          </a:lstStyle>
          <a:p>
            <a:pPr rtl="0"/>
            <a:r>
              <a:rPr lang="tr-TR" noProof="0"/>
              <a:t>Asıl başlık stili için tıklatın</a:t>
            </a:r>
            <a:endParaRPr lang="tr-TR" noProof="0" dirty="0"/>
          </a:p>
        </p:txBody>
      </p:sp>
      <p:sp>
        <p:nvSpPr>
          <p:cNvPr id="3" name="Dikey Metin Yer Tutucusu 2"/>
          <p:cNvSpPr>
            <a:spLocks noGrp="1"/>
          </p:cNvSpPr>
          <p:nvPr>
            <p:ph type="body" orient="vert" idx="1"/>
          </p:nvPr>
        </p:nvSpPr>
        <p:spPr>
          <a:xfrm>
            <a:off x="1104900" y="365125"/>
            <a:ext cx="8098896" cy="5811838"/>
          </a:xfrm>
        </p:spPr>
        <p:txBody>
          <a:bodyPr vert="eaVert" rtlCol="0"/>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5F5582A7-8AE1-41B7-AD9C-A6E2FE14B4B7}" type="datetime1">
              <a:rPr lang="tr-TR" smtClean="0"/>
              <a:pPr/>
              <a:t>17.06.2021</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smtClean="0"/>
              <a:pPr rtl="0"/>
              <a:t>‹#›</a:t>
            </a:fld>
            <a:endParaRPr lang="tr-TR" noProof="0" dirty="0"/>
          </a:p>
        </p:txBody>
      </p:sp>
      <p:grpSp>
        <p:nvGrpSpPr>
          <p:cNvPr id="7" name="Grup 6"/>
          <p:cNvGrpSpPr/>
          <p:nvPr/>
        </p:nvGrpSpPr>
        <p:grpSpPr>
          <a:xfrm rot="5400000">
            <a:off x="6514047" y="3228843"/>
            <a:ext cx="5632704" cy="84403"/>
            <a:chOff x="1073150" y="1219201"/>
            <a:chExt cx="10058400" cy="63125"/>
          </a:xfrm>
        </p:grpSpPr>
        <p:cxnSp>
          <p:nvCxnSpPr>
            <p:cNvPr id="8" name="Düz Bağlayıcı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96570" y="1600200"/>
            <a:ext cx="9027887" cy="4572000"/>
          </a:xfrm>
        </p:spPr>
        <p:txBody>
          <a:bodyPr rtlCol="0"/>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10" name="Başlık 9"/>
          <p:cNvSpPr>
            <a:spLocks noGrp="1"/>
          </p:cNvSpPr>
          <p:nvPr>
            <p:ph type="title"/>
          </p:nvPr>
        </p:nvSpPr>
        <p:spPr>
          <a:xfrm>
            <a:off x="1962912" y="426720"/>
            <a:ext cx="8253984" cy="560832"/>
          </a:xfrm>
          <a:prstGeom prst="rect">
            <a:avLst/>
          </a:prstGeom>
        </p:spPr>
        <p:txBody>
          <a:bodyPr/>
          <a:lstStyle>
            <a:lvl1pPr>
              <a:defRPr b="1">
                <a:solidFill>
                  <a:schemeClr val="bg1"/>
                </a:solidFill>
              </a:defRPr>
            </a:lvl1pPr>
          </a:lstStyle>
          <a:p>
            <a:r>
              <a:rPr lang="tr-TR"/>
              <a:t>Asıl başlık stili için tıklatın</a:t>
            </a: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esimli Başlık Slaydı">
    <p:spTree>
      <p:nvGrpSpPr>
        <p:cNvPr id="1" name=""/>
        <p:cNvGrpSpPr/>
        <p:nvPr/>
      </p:nvGrpSpPr>
      <p:grpSpPr>
        <a:xfrm>
          <a:off x="0" y="0"/>
          <a:ext cx="0" cy="0"/>
          <a:chOff x="0" y="0"/>
          <a:chExt cx="0" cy="0"/>
        </a:xfrm>
      </p:grpSpPr>
      <p:grpSp>
        <p:nvGrpSpPr>
          <p:cNvPr id="13" name="Grup 12"/>
          <p:cNvGrpSpPr/>
          <p:nvPr/>
        </p:nvGrpSpPr>
        <p:grpSpPr>
          <a:xfrm rot="10800000">
            <a:off x="0" y="5623559"/>
            <a:ext cx="12192000" cy="109457"/>
            <a:chOff x="507492" y="1501519"/>
            <a:chExt cx="8129016" cy="63125"/>
          </a:xfrm>
        </p:grpSpPr>
        <p:cxnSp>
          <p:nvCxnSpPr>
            <p:cNvPr id="17" name="Düz Bağlayıcı 16"/>
            <p:cNvCxnSpPr/>
            <p:nvPr/>
          </p:nvCxnSpPr>
          <p:spPr>
            <a:xfrm>
              <a:off x="507492" y="1564644"/>
              <a:ext cx="8129016" cy="0"/>
            </a:xfrm>
            <a:prstGeom prst="line">
              <a:avLst/>
            </a:prstGeom>
            <a:ln w="57150" cap="flat">
              <a:solidFill>
                <a:srgbClr val="D20509"/>
              </a:solidFill>
              <a:miter lim="800000"/>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507492" y="1501519"/>
              <a:ext cx="8129016" cy="0"/>
            </a:xfrm>
            <a:prstGeom prst="line">
              <a:avLst/>
            </a:prstGeom>
            <a:ln w="19050" cap="flat">
              <a:solidFill>
                <a:srgbClr val="1D70B7"/>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 13"/>
          <p:cNvGrpSpPr/>
          <p:nvPr/>
        </p:nvGrpSpPr>
        <p:grpSpPr>
          <a:xfrm>
            <a:off x="0" y="1143000"/>
            <a:ext cx="12192000" cy="116457"/>
            <a:chOff x="507492" y="1501519"/>
            <a:chExt cx="8129016" cy="63125"/>
          </a:xfrm>
        </p:grpSpPr>
        <p:cxnSp>
          <p:nvCxnSpPr>
            <p:cNvPr id="15" name="Düz Bağlayıcı 14"/>
            <p:cNvCxnSpPr/>
            <p:nvPr/>
          </p:nvCxnSpPr>
          <p:spPr>
            <a:xfrm>
              <a:off x="507492" y="1564644"/>
              <a:ext cx="8129016" cy="0"/>
            </a:xfrm>
            <a:prstGeom prst="line">
              <a:avLst/>
            </a:prstGeom>
            <a:ln w="57150" cap="flat">
              <a:solidFill>
                <a:srgbClr val="D20509"/>
              </a:solidFill>
              <a:miter lim="800000"/>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507492" y="1501519"/>
              <a:ext cx="8129016" cy="0"/>
            </a:xfrm>
            <a:prstGeom prst="line">
              <a:avLst/>
            </a:prstGeom>
            <a:ln w="19050" cap="flat">
              <a:solidFill>
                <a:srgbClr val="1D70B7"/>
              </a:solidFill>
              <a:miter lim="800000"/>
            </a:ln>
          </p:spPr>
          <p:style>
            <a:lnRef idx="1">
              <a:schemeClr val="accent1"/>
            </a:lnRef>
            <a:fillRef idx="0">
              <a:schemeClr val="accent1"/>
            </a:fillRef>
            <a:effectRef idx="0">
              <a:schemeClr val="accent1"/>
            </a:effectRef>
            <a:fontRef idx="minor">
              <a:schemeClr val="tx1"/>
            </a:fontRef>
          </p:style>
        </p:cxnSp>
      </p:grpSp>
      <p:sp>
        <p:nvSpPr>
          <p:cNvPr id="7" name="Dikdörtgen 6"/>
          <p:cNvSpPr/>
          <p:nvPr/>
        </p:nvSpPr>
        <p:spPr>
          <a:xfrm>
            <a:off x="0" y="5778124"/>
            <a:ext cx="12192000" cy="1079876"/>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rtl="0"/>
            <a:endParaRPr lang="tr-TR" noProof="0" dirty="0"/>
          </a:p>
        </p:txBody>
      </p:sp>
      <p:sp>
        <p:nvSpPr>
          <p:cNvPr id="8" name="Dikdörtgen 7"/>
          <p:cNvSpPr/>
          <p:nvPr/>
        </p:nvSpPr>
        <p:spPr>
          <a:xfrm>
            <a:off x="0" y="0"/>
            <a:ext cx="12192000" cy="1079876"/>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rtl="0"/>
            <a:endParaRPr lang="tr-TR" noProof="0" dirty="0"/>
          </a:p>
        </p:txBody>
      </p:sp>
      <p:sp>
        <p:nvSpPr>
          <p:cNvPr id="2" name="Başlık 1"/>
          <p:cNvSpPr>
            <a:spLocks noGrp="1"/>
          </p:cNvSpPr>
          <p:nvPr>
            <p:ph type="ctrTitle" hasCustomPrompt="1"/>
          </p:nvPr>
        </p:nvSpPr>
        <p:spPr>
          <a:xfrm>
            <a:off x="166461" y="2130201"/>
            <a:ext cx="5734050" cy="2219691"/>
          </a:xfrm>
          <a:prstGeom prst="rect">
            <a:avLst/>
          </a:prstGeom>
        </p:spPr>
        <p:txBody>
          <a:bodyPr rtlCol="0" anchor="ctr">
            <a:normAutofit/>
          </a:bodyPr>
          <a:lstStyle>
            <a:lvl1pPr algn="l" rtl="0">
              <a:defRPr sz="4400" cap="all" baseline="0">
                <a:solidFill>
                  <a:srgbClr val="1D70B7"/>
                </a:solidFill>
                <a:latin typeface="+mj-lt"/>
                <a:cs typeface="Arial" pitchFamily="34" charset="0"/>
              </a:defRPr>
            </a:lvl1pPr>
          </a:lstStyle>
          <a:p>
            <a:pPr rtl="0"/>
            <a:r>
              <a:rPr lang="tr-TR" noProof="0" dirty="0"/>
              <a:t>İİİĞĞĞĞ</a:t>
            </a:r>
          </a:p>
        </p:txBody>
      </p:sp>
      <p:sp>
        <p:nvSpPr>
          <p:cNvPr id="3" name="Alt Başlık 2"/>
          <p:cNvSpPr>
            <a:spLocks noGrp="1"/>
          </p:cNvSpPr>
          <p:nvPr>
            <p:ph type="subTitle" idx="1"/>
          </p:nvPr>
        </p:nvSpPr>
        <p:spPr>
          <a:xfrm>
            <a:off x="208598" y="4513536"/>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noProof="0"/>
              <a:t>Asıl alt başlık stilini düzenlemek için tıklatın</a:t>
            </a:r>
            <a:endParaRPr lang="tr-TR" noProof="0" dirty="0"/>
          </a:p>
        </p:txBody>
      </p:sp>
      <p:sp>
        <p:nvSpPr>
          <p:cNvPr id="19" name="Açıklayıcı Metin"/>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tr-TR" sz="1200" b="1" i="1" noProof="0" dirty="0">
                <a:latin typeface="Arial" pitchFamily="34" charset="0"/>
                <a:cs typeface="Arial" pitchFamily="34" charset="0"/>
              </a:rPr>
              <a:t>NOT:</a:t>
            </a:r>
          </a:p>
          <a:p>
            <a:pPr rtl="0"/>
            <a:r>
              <a:rPr lang="tr-TR" sz="1200" i="1" noProof="0" dirty="0">
                <a:latin typeface="Arial" pitchFamily="34" charset="0"/>
                <a:cs typeface="Arial" pitchFamily="34" charset="0"/>
              </a:rPr>
              <a:t>Bu slayttaki resmi değiştirmek için resmi seçin ve silin. Sonra, yer tutucudaki Resimler simgesine tıklayarak kendi resminizi ekleyin.</a:t>
            </a:r>
          </a:p>
        </p:txBody>
      </p:sp>
      <p:pic>
        <p:nvPicPr>
          <p:cNvPr id="1029" name="Picture 5" descr="C:\Users\win7\Desktop\ribbon-1292774_960_72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8598" y="397973"/>
            <a:ext cx="3219194" cy="16163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win7\Desktop\psikoloji-870x450 (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42453" y="1143000"/>
            <a:ext cx="6799489" cy="351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8" name="Grup 7"/>
          <p:cNvGrpSpPr/>
          <p:nvPr/>
        </p:nvGrpSpPr>
        <p:grpSpPr>
          <a:xfrm>
            <a:off x="0" y="2514600"/>
            <a:ext cx="12192000" cy="3194035"/>
            <a:chOff x="647402" y="2514600"/>
            <a:chExt cx="10838688" cy="3194035"/>
          </a:xfrm>
        </p:grpSpPr>
        <p:grpSp>
          <p:nvGrpSpPr>
            <p:cNvPr id="9" name="Grup 8"/>
            <p:cNvGrpSpPr/>
            <p:nvPr/>
          </p:nvGrpSpPr>
          <p:grpSpPr>
            <a:xfrm>
              <a:off x="647402" y="2514600"/>
              <a:ext cx="10838688" cy="63125"/>
              <a:chOff x="507492" y="1501519"/>
              <a:chExt cx="8129016" cy="63125"/>
            </a:xfrm>
          </p:grpSpPr>
          <p:cxnSp>
            <p:nvCxnSpPr>
              <p:cNvPr id="14" name="Düz Bağlayıcı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Dikdörtgen 9"/>
            <p:cNvSpPr/>
            <p:nvPr/>
          </p:nvSpPr>
          <p:spPr>
            <a:xfrm>
              <a:off x="647402" y="2640850"/>
              <a:ext cx="10838688" cy="2941536"/>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rtl="0"/>
              <a:endParaRPr lang="tr-TR" noProof="0" dirty="0"/>
            </a:p>
          </p:txBody>
        </p:sp>
        <p:grpSp>
          <p:nvGrpSpPr>
            <p:cNvPr id="11" name="Grup 10"/>
            <p:cNvGrpSpPr/>
            <p:nvPr/>
          </p:nvGrpSpPr>
          <p:grpSpPr>
            <a:xfrm rot="10800000">
              <a:off x="647402" y="5645510"/>
              <a:ext cx="10838688" cy="63125"/>
              <a:chOff x="507492" y="1501519"/>
              <a:chExt cx="8129016" cy="63125"/>
            </a:xfrm>
          </p:grpSpPr>
          <p:cxnSp>
            <p:nvCxnSpPr>
              <p:cNvPr id="12" name="Düz Bağlayıcı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Başlık 1"/>
          <p:cNvSpPr>
            <a:spLocks noGrp="1"/>
          </p:cNvSpPr>
          <p:nvPr>
            <p:ph type="title"/>
          </p:nvPr>
        </p:nvSpPr>
        <p:spPr>
          <a:xfrm>
            <a:off x="1104899" y="3556000"/>
            <a:ext cx="10071099" cy="1099956"/>
          </a:xfrm>
          <a:prstGeom prst="rect">
            <a:avLst/>
          </a:prstGeom>
        </p:spPr>
        <p:txBody>
          <a:bodyPr rtlCol="0" anchor="ctr">
            <a:normAutofit/>
          </a:bodyPr>
          <a:lstStyle>
            <a:lvl1pPr algn="l" rtl="0">
              <a:defRPr sz="4400" cap="all" baseline="0">
                <a:solidFill>
                  <a:srgbClr val="1D70B7"/>
                </a:solidFill>
              </a:defRPr>
            </a:lvl1pPr>
          </a:lstStyle>
          <a:p>
            <a:pPr rtl="0"/>
            <a:r>
              <a:rPr lang="tr-TR" dirty="0"/>
              <a:t>Asıl başlık stili için tıklatın</a:t>
            </a:r>
            <a:endParaRPr lang="tr-TR" noProof="0" dirty="0"/>
          </a:p>
        </p:txBody>
      </p:sp>
      <p:sp>
        <p:nvSpPr>
          <p:cNvPr id="3" name="Metin Yer Tutucusu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rgbClr val="D20509"/>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tr-TR" noProof="0"/>
              <a:t>Asıl metin stillerini düzenlemek için tıklatın</a:t>
            </a:r>
          </a:p>
        </p:txBody>
      </p:sp>
      <p:sp>
        <p:nvSpPr>
          <p:cNvPr id="4" name="Tarih Yer Tutucusu 3"/>
          <p:cNvSpPr>
            <a:spLocks noGrp="1"/>
          </p:cNvSpPr>
          <p:nvPr>
            <p:ph type="dt" sz="half" idx="10"/>
          </p:nvPr>
        </p:nvSpPr>
        <p:spPr/>
        <p:txBody>
          <a:bodyPr rtlCol="0"/>
          <a:lstStyle>
            <a:lvl1pPr>
              <a:defRPr/>
            </a:lvl1pPr>
          </a:lstStyle>
          <a:p>
            <a:fld id="{B21CD1C1-8A31-41B9-A065-156D435E96E2}" type="datetime1">
              <a:rPr lang="tr-TR" smtClean="0"/>
              <a:pPr/>
              <a:t>17.06.2021</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smtClean="0"/>
              <a:pPr rtl="0"/>
              <a:t>‹#›</a:t>
            </a:fld>
            <a:endParaRPr lang="tr-TR" noProof="0" dirty="0"/>
          </a:p>
        </p:txBody>
      </p:sp>
      <p:pic>
        <p:nvPicPr>
          <p:cNvPr id="18" name="Picture 5" descr="C:\Users\win7\Desktop\ribbon-1292774_960_72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598" y="1832698"/>
            <a:ext cx="3219194" cy="161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567542" y="1600200"/>
            <a:ext cx="4452257"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İçerik Yer Tutucusu 3"/>
          <p:cNvSpPr>
            <a:spLocks noGrp="1"/>
          </p:cNvSpPr>
          <p:nvPr>
            <p:ph sz="half" idx="2"/>
          </p:nvPr>
        </p:nvSpPr>
        <p:spPr>
          <a:xfrm>
            <a:off x="6172200" y="1600200"/>
            <a:ext cx="4437743" cy="4571999"/>
          </a:xfrm>
        </p:spPr>
        <p:txBody>
          <a:bodyPr rtlCol="0"/>
          <a:lstStyle>
            <a:lvl5pPr algn="l" rtl="0">
              <a:defRPr/>
            </a:lvl5pPr>
            <a:lvl6pPr algn="l" rtl="0">
              <a:defRPr/>
            </a:lvl6pPr>
            <a:lvl7pPr algn="l" rtl="0">
              <a:defRPr/>
            </a:lvl7pPr>
            <a:lvl8pPr algn="l" rtl="0">
              <a:defRPr/>
            </a:lvl8pPr>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Tarih Yer Tutucusu 4"/>
          <p:cNvSpPr>
            <a:spLocks noGrp="1"/>
          </p:cNvSpPr>
          <p:nvPr>
            <p:ph type="dt" sz="half" idx="10"/>
          </p:nvPr>
        </p:nvSpPr>
        <p:spPr/>
        <p:txBody>
          <a:bodyPr rtlCol="0"/>
          <a:lstStyle/>
          <a:p>
            <a:r>
              <a:rPr lang="tr-TR" dirty="0"/>
              <a:t>​</a:t>
            </a:r>
            <a:fld id="{CBFBAE38-B184-44B3-BA3B-396A8F1C180C}" type="datetime1">
              <a:rPr lang="tr-TR" smtClean="0"/>
              <a:pPr/>
              <a:t>17.06.2021</a:t>
            </a:fld>
            <a:r>
              <a:rPr lang="tr-TR" dirty="0"/>
              <a:t>​</a:t>
            </a:r>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smtClean="0"/>
              <a:pPr rtl="0"/>
              <a:t>‹#›</a:t>
            </a:fld>
            <a:endParaRPr lang="tr-TR" noProof="0" dirty="0"/>
          </a:p>
        </p:txBody>
      </p:sp>
      <p:sp>
        <p:nvSpPr>
          <p:cNvPr id="9" name="Başlık 9"/>
          <p:cNvSpPr>
            <a:spLocks noGrp="1"/>
          </p:cNvSpPr>
          <p:nvPr>
            <p:ph type="title"/>
          </p:nvPr>
        </p:nvSpPr>
        <p:spPr>
          <a:xfrm>
            <a:off x="1962912" y="426720"/>
            <a:ext cx="8253984" cy="560832"/>
          </a:xfrm>
          <a:prstGeom prst="rect">
            <a:avLst/>
          </a:prstGeom>
        </p:spPr>
        <p:txBody>
          <a:bodyPr/>
          <a:lstStyle>
            <a:lvl1pPr>
              <a:defRPr b="1">
                <a:solidFill>
                  <a:schemeClr val="bg1"/>
                </a:solidFill>
              </a:defRPr>
            </a:lvl1pPr>
          </a:lstStyle>
          <a:p>
            <a:r>
              <a:rPr lang="tr-TR"/>
              <a:t>Asıl başlık stili için tıklatın</a:t>
            </a: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rşılaştırma">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567542" y="1600200"/>
            <a:ext cx="4456829" cy="823912"/>
          </a:xfrm>
        </p:spPr>
        <p:txBody>
          <a:bodyPr rtlCol="0" anchor="b">
            <a:normAutofit/>
          </a:bodyPr>
          <a:lstStyle>
            <a:lvl1pPr marL="0" indent="0" algn="l" rtl="0">
              <a:spcBef>
                <a:spcPts val="0"/>
              </a:spcBef>
              <a:buNone/>
              <a:defRPr sz="22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noProof="0"/>
              <a:t>Asıl metin stillerini düzenlemek için tıklatın</a:t>
            </a:r>
          </a:p>
        </p:txBody>
      </p:sp>
      <p:sp>
        <p:nvSpPr>
          <p:cNvPr id="4" name="İçerik Yer Tutucusu 3"/>
          <p:cNvSpPr>
            <a:spLocks noGrp="1"/>
          </p:cNvSpPr>
          <p:nvPr>
            <p:ph sz="half" idx="2"/>
          </p:nvPr>
        </p:nvSpPr>
        <p:spPr>
          <a:xfrm>
            <a:off x="1553028" y="2424112"/>
            <a:ext cx="4471343" cy="3748088"/>
          </a:xfrm>
        </p:spPr>
        <p:txBody>
          <a:bodyPr rtlCol="0"/>
          <a:lstStyle>
            <a:lvl1pPr>
              <a:defRPr sz="1800"/>
            </a:lvl1pPr>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Metin Yer Tutucusu 4"/>
          <p:cNvSpPr>
            <a:spLocks noGrp="1"/>
          </p:cNvSpPr>
          <p:nvPr>
            <p:ph type="body" sz="quarter" idx="3"/>
          </p:nvPr>
        </p:nvSpPr>
        <p:spPr>
          <a:xfrm>
            <a:off x="6166110" y="1600200"/>
            <a:ext cx="4458347" cy="823912"/>
          </a:xfrm>
        </p:spPr>
        <p:txBody>
          <a:bodyPr rtlCol="0" anchor="b">
            <a:normAutofit/>
          </a:bodyPr>
          <a:lstStyle>
            <a:lvl1pPr marL="0" indent="0" algn="l" rtl="0">
              <a:spcBef>
                <a:spcPts val="0"/>
              </a:spcBef>
              <a:buNone/>
              <a:defRPr sz="22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noProof="0"/>
              <a:t>Asıl metin stillerini düzenlemek için tıklatın</a:t>
            </a:r>
          </a:p>
        </p:txBody>
      </p:sp>
      <p:sp>
        <p:nvSpPr>
          <p:cNvPr id="6" name="İçerik Yer Tutucusu 5"/>
          <p:cNvSpPr>
            <a:spLocks noGrp="1"/>
          </p:cNvSpPr>
          <p:nvPr>
            <p:ph sz="quarter" idx="4"/>
          </p:nvPr>
        </p:nvSpPr>
        <p:spPr>
          <a:xfrm>
            <a:off x="6166110" y="2424112"/>
            <a:ext cx="4458347" cy="3748088"/>
          </a:xfrm>
        </p:spPr>
        <p:txBody>
          <a:bodyPr rtlCol="0"/>
          <a:lstStyle>
            <a:lvl1pPr>
              <a:defRPr sz="1800"/>
            </a:lvl1pPr>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7" name="Tarih Yer Tutucusu 6"/>
          <p:cNvSpPr>
            <a:spLocks noGrp="1"/>
          </p:cNvSpPr>
          <p:nvPr>
            <p:ph type="dt" sz="half" idx="10"/>
          </p:nvPr>
        </p:nvSpPr>
        <p:spPr/>
        <p:txBody>
          <a:bodyPr rtlCol="0"/>
          <a:lstStyle>
            <a:lvl1pPr>
              <a:defRPr/>
            </a:lvl1pPr>
          </a:lstStyle>
          <a:p>
            <a:fld id="{518C863B-F7A6-4DF3-BBF1-5257AD3FDACF}" type="datetime1">
              <a:rPr lang="tr-TR" smtClean="0"/>
              <a:pPr/>
              <a:t>17.06.2021</a:t>
            </a:fld>
            <a:endParaRPr lang="tr-TR" dirty="0"/>
          </a:p>
        </p:txBody>
      </p:sp>
      <p:sp>
        <p:nvSpPr>
          <p:cNvPr id="8" name="Alt Bilgi Yer Tutucusu 7"/>
          <p:cNvSpPr>
            <a:spLocks noGrp="1"/>
          </p:cNvSpPr>
          <p:nvPr>
            <p:ph type="ftr" sz="quarter" idx="11"/>
          </p:nvPr>
        </p:nvSpPr>
        <p:spPr/>
        <p:txBody>
          <a:bodyPr rtlCol="0"/>
          <a:lstStyle/>
          <a:p>
            <a:pPr rtl="0"/>
            <a:endParaRPr lang="tr-TR" noProof="0" dirty="0"/>
          </a:p>
        </p:txBody>
      </p:sp>
      <p:sp>
        <p:nvSpPr>
          <p:cNvPr id="9" name="Slayt Numarası Yer Tutucusu 8"/>
          <p:cNvSpPr>
            <a:spLocks noGrp="1"/>
          </p:cNvSpPr>
          <p:nvPr>
            <p:ph type="sldNum" sz="quarter" idx="12"/>
          </p:nvPr>
        </p:nvSpPr>
        <p:spPr/>
        <p:txBody>
          <a:bodyPr rtlCol="0"/>
          <a:lstStyle/>
          <a:p>
            <a:pPr rtl="0"/>
            <a:fld id="{0FF54DE5-C571-48E8-A5BC-B369434E2F44}" type="slidenum">
              <a:rPr lang="tr-TR" noProof="0" smtClean="0"/>
              <a:pPr rtl="0"/>
              <a:t>‹#›</a:t>
            </a:fld>
            <a:endParaRPr lang="tr-TR" noProof="0" dirty="0"/>
          </a:p>
        </p:txBody>
      </p:sp>
      <p:sp>
        <p:nvSpPr>
          <p:cNvPr id="11" name="Başlık 9"/>
          <p:cNvSpPr>
            <a:spLocks noGrp="1"/>
          </p:cNvSpPr>
          <p:nvPr>
            <p:ph type="title"/>
          </p:nvPr>
        </p:nvSpPr>
        <p:spPr>
          <a:xfrm>
            <a:off x="1962912" y="426720"/>
            <a:ext cx="8253984" cy="560832"/>
          </a:xfrm>
          <a:prstGeom prst="rect">
            <a:avLst/>
          </a:prstGeom>
        </p:spPr>
        <p:txBody>
          <a:bodyPr/>
          <a:lstStyle>
            <a:lvl1pPr>
              <a:defRPr b="1">
                <a:solidFill>
                  <a:schemeClr val="bg1"/>
                </a:solidFill>
              </a:defRPr>
            </a:lvl1pPr>
          </a:lstStyle>
          <a:p>
            <a:r>
              <a:rPr lang="tr-TR"/>
              <a:t>Asıl başlık stili için tıklatın</a:t>
            </a: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sp>
        <p:nvSpPr>
          <p:cNvPr id="3" name="Tarih Yer Tutucusu 2"/>
          <p:cNvSpPr>
            <a:spLocks noGrp="1"/>
          </p:cNvSpPr>
          <p:nvPr>
            <p:ph type="dt" sz="half" idx="10"/>
          </p:nvPr>
        </p:nvSpPr>
        <p:spPr/>
        <p:txBody>
          <a:bodyPr rtlCol="0"/>
          <a:lstStyle/>
          <a:p>
            <a:r>
              <a:rPr lang="tr-TR" dirty="0"/>
              <a:t>​</a:t>
            </a:r>
            <a:fld id="{640DCAEE-D4BE-44EB-87B0-0C856B8BD294}" type="datetime1">
              <a:rPr lang="tr-TR" smtClean="0"/>
              <a:pPr/>
              <a:t>17.06.2021</a:t>
            </a:fld>
            <a:r>
              <a:rPr lang="tr-TR" dirty="0"/>
              <a:t>​</a:t>
            </a:r>
          </a:p>
        </p:txBody>
      </p:sp>
      <p:sp>
        <p:nvSpPr>
          <p:cNvPr id="4" name="Alt Bilgi Yer Tutucusu 3"/>
          <p:cNvSpPr>
            <a:spLocks noGrp="1"/>
          </p:cNvSpPr>
          <p:nvPr>
            <p:ph type="ftr" sz="quarter" idx="11"/>
          </p:nvPr>
        </p:nvSpPr>
        <p:spPr/>
        <p:txBody>
          <a:bodyPr rtlCol="0"/>
          <a:lstStyle/>
          <a:p>
            <a:pPr rtl="0"/>
            <a:endParaRPr lang="tr-TR" noProof="0" dirty="0"/>
          </a:p>
        </p:txBody>
      </p:sp>
      <p:sp>
        <p:nvSpPr>
          <p:cNvPr id="5" name="Slayt Numarası Yer Tutucusu 4"/>
          <p:cNvSpPr>
            <a:spLocks noGrp="1"/>
          </p:cNvSpPr>
          <p:nvPr>
            <p:ph type="sldNum" sz="quarter" idx="12"/>
          </p:nvPr>
        </p:nvSpPr>
        <p:spPr/>
        <p:txBody>
          <a:bodyPr rtlCol="0"/>
          <a:lstStyle/>
          <a:p>
            <a:pPr rtl="0"/>
            <a:fld id="{0FF54DE5-C571-48E8-A5BC-B369434E2F44}" type="slidenum">
              <a:rPr lang="tr-TR" noProof="0" smtClean="0"/>
              <a:pPr rtl="0"/>
              <a:t>‹#›</a:t>
            </a:fld>
            <a:endParaRPr lang="tr-TR" noProof="0" dirty="0"/>
          </a:p>
        </p:txBody>
      </p:sp>
      <p:sp>
        <p:nvSpPr>
          <p:cNvPr id="7" name="Başlık 9"/>
          <p:cNvSpPr>
            <a:spLocks noGrp="1"/>
          </p:cNvSpPr>
          <p:nvPr>
            <p:ph type="title"/>
          </p:nvPr>
        </p:nvSpPr>
        <p:spPr>
          <a:xfrm>
            <a:off x="1962912" y="426720"/>
            <a:ext cx="8253984" cy="560832"/>
          </a:xfrm>
          <a:prstGeom prst="rect">
            <a:avLst/>
          </a:prstGeom>
        </p:spPr>
        <p:txBody>
          <a:bodyPr/>
          <a:lstStyle>
            <a:lvl1pPr>
              <a:defRPr b="1">
                <a:solidFill>
                  <a:schemeClr val="bg1"/>
                </a:solidFill>
              </a:defRPr>
            </a:lvl1pPr>
          </a:lstStyle>
          <a:p>
            <a:r>
              <a:rPr lang="tr-TR"/>
              <a:t>Asıl başlık stili için tıklatın</a:t>
            </a: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lvl1pPr>
              <a:defRPr/>
            </a:lvl1pPr>
          </a:lstStyle>
          <a:p>
            <a:fld id="{0CF3E193-3E59-4173-AA9D-E2E5052958C9}" type="datetime1">
              <a:rPr lang="tr-TR" smtClean="0"/>
              <a:pPr/>
              <a:t>17.06.2021</a:t>
            </a:fld>
            <a:endParaRPr lang="tr-TR" dirty="0"/>
          </a:p>
        </p:txBody>
      </p:sp>
      <p:sp>
        <p:nvSpPr>
          <p:cNvPr id="3" name="Alt Bilgi Yer Tutucusu 2"/>
          <p:cNvSpPr>
            <a:spLocks noGrp="1"/>
          </p:cNvSpPr>
          <p:nvPr>
            <p:ph type="ftr" sz="quarter" idx="11"/>
          </p:nvPr>
        </p:nvSpPr>
        <p:spPr/>
        <p:txBody>
          <a:bodyPr rtlCol="0"/>
          <a:lstStyle/>
          <a:p>
            <a:pPr rtl="0"/>
            <a:endParaRPr lang="tr-TR" noProof="0" dirty="0"/>
          </a:p>
        </p:txBody>
      </p:sp>
      <p:sp>
        <p:nvSpPr>
          <p:cNvPr id="4" name="Slayt Numarası Yer Tutucusu 3"/>
          <p:cNvSpPr>
            <a:spLocks noGrp="1"/>
          </p:cNvSpPr>
          <p:nvPr>
            <p:ph type="sldNum" sz="quarter" idx="12"/>
          </p:nvPr>
        </p:nvSpPr>
        <p:spPr/>
        <p:txBody>
          <a:bodyPr rtlCol="0"/>
          <a:lstStyle/>
          <a:p>
            <a:pPr rtl="0"/>
            <a:fld id="{0FF54DE5-C571-48E8-A5BC-B369434E2F44}" type="slidenum">
              <a:rPr lang="tr-TR" noProof="0" smtClean="0"/>
              <a:pPr rtl="0"/>
              <a:t>‹#›</a:t>
            </a:fld>
            <a:endParaRPr lang="tr-TR"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im Yazılı İçerik">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41848" y="1600199"/>
            <a:ext cx="4982609"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Metin Yer Tutucusu 3"/>
          <p:cNvSpPr>
            <a:spLocks noGrp="1"/>
          </p:cNvSpPr>
          <p:nvPr>
            <p:ph type="body" sz="half" idx="2"/>
          </p:nvPr>
        </p:nvSpPr>
        <p:spPr>
          <a:xfrm>
            <a:off x="1596570" y="1600200"/>
            <a:ext cx="3892877"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noProof="0"/>
              <a:t>Asıl metin stillerini düzenlemek için tıklatın</a:t>
            </a:r>
          </a:p>
        </p:txBody>
      </p:sp>
      <p:sp>
        <p:nvSpPr>
          <p:cNvPr id="5" name="Tarih Yer Tutucusu 4"/>
          <p:cNvSpPr>
            <a:spLocks noGrp="1"/>
          </p:cNvSpPr>
          <p:nvPr>
            <p:ph type="dt" sz="half" idx="10"/>
          </p:nvPr>
        </p:nvSpPr>
        <p:spPr/>
        <p:txBody>
          <a:bodyPr rtlCol="0"/>
          <a:lstStyle/>
          <a:p>
            <a:r>
              <a:rPr lang="tr-TR" dirty="0"/>
              <a:t>​</a:t>
            </a:r>
            <a:fld id="{6CF079EB-9CA5-4E80-A77B-A4FC36BC9F8F}" type="datetime1">
              <a:rPr lang="tr-TR" smtClean="0"/>
              <a:pPr/>
              <a:t>17.06.2021</a:t>
            </a:fld>
            <a:r>
              <a:rPr lang="tr-TR" dirty="0"/>
              <a:t>​</a:t>
            </a:r>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smtClean="0"/>
              <a:pPr rtl="0"/>
              <a:t>‹#›</a:t>
            </a:fld>
            <a:endParaRPr lang="tr-TR" noProof="0" dirty="0"/>
          </a:p>
        </p:txBody>
      </p:sp>
      <p:sp>
        <p:nvSpPr>
          <p:cNvPr id="9" name="Başlık 9"/>
          <p:cNvSpPr>
            <a:spLocks noGrp="1"/>
          </p:cNvSpPr>
          <p:nvPr>
            <p:ph type="title"/>
          </p:nvPr>
        </p:nvSpPr>
        <p:spPr>
          <a:xfrm>
            <a:off x="1962912" y="426720"/>
            <a:ext cx="8253984" cy="560832"/>
          </a:xfrm>
          <a:prstGeom prst="rect">
            <a:avLst/>
          </a:prstGeom>
        </p:spPr>
        <p:txBody>
          <a:bodyPr/>
          <a:lstStyle>
            <a:lvl1pPr>
              <a:defRPr b="1">
                <a:solidFill>
                  <a:schemeClr val="bg1"/>
                </a:solidFill>
              </a:defRPr>
            </a:lvl1pPr>
          </a:lstStyle>
          <a:p>
            <a:r>
              <a:rPr lang="tr-TR"/>
              <a:t>Asıl başlık stili için tıklatın</a:t>
            </a: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591626" y="1780032"/>
            <a:ext cx="9024857" cy="4392168"/>
          </a:xfrm>
          <a:prstGeom prst="rect">
            <a:avLst/>
          </a:prstGeom>
        </p:spPr>
        <p:txBody>
          <a:bodyPr vert="horz" lIns="0" tIns="45720" rIns="0" bIns="45720"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a:p>
            <a:pPr lvl="5" rtl="0"/>
            <a:r>
              <a:rPr lang="tr-TR" noProof="0" dirty="0"/>
              <a:t>Altıncı düzey</a:t>
            </a:r>
          </a:p>
          <a:p>
            <a:pPr lvl="6" rtl="0"/>
            <a:r>
              <a:rPr lang="tr-TR" noProof="0" dirty="0"/>
              <a:t>Yedinci düzey</a:t>
            </a:r>
          </a:p>
          <a:p>
            <a:pPr lvl="7" rtl="0"/>
            <a:r>
              <a:rPr lang="tr-TR" noProof="0" dirty="0"/>
              <a:t>Sekizinci düzey</a:t>
            </a:r>
          </a:p>
          <a:p>
            <a:pPr lvl="8" rtl="0"/>
            <a:r>
              <a:rPr lang="tr-TR" noProof="0" dirty="0"/>
              <a:t>Dokuzuncu düzey</a:t>
            </a:r>
          </a:p>
        </p:txBody>
      </p:sp>
      <p:sp>
        <p:nvSpPr>
          <p:cNvPr id="4" name="Tarih Yer Tutucusu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4B0A7983-9BC1-48E3-B0A2-CC979373F1C6}" type="datetime1">
              <a:rPr lang="tr-TR" smtClean="0"/>
              <a:pPr/>
              <a:t>17.06.2021</a:t>
            </a:fld>
            <a:endParaRPr lang="tr-TR" dirty="0"/>
          </a:p>
        </p:txBody>
      </p:sp>
      <p:sp>
        <p:nvSpPr>
          <p:cNvPr id="5" name="Alt Bilgi Yer Tutucusu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tr-TR" noProof="0" dirty="0"/>
          </a:p>
        </p:txBody>
      </p:sp>
      <p:sp>
        <p:nvSpPr>
          <p:cNvPr id="6" name="Slayt Numarası Yer Tutucus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tr-TR" smtClean="0"/>
              <a:pPr/>
              <a:t>‹#›</a:t>
            </a:fld>
            <a:endParaRPr lang="tr-TR" dirty="0"/>
          </a:p>
        </p:txBody>
      </p:sp>
      <p:grpSp>
        <p:nvGrpSpPr>
          <p:cNvPr id="15" name="Grup 14"/>
          <p:cNvGrpSpPr/>
          <p:nvPr/>
        </p:nvGrpSpPr>
        <p:grpSpPr>
          <a:xfrm>
            <a:off x="1591626" y="1316738"/>
            <a:ext cx="9024857" cy="169746"/>
            <a:chOff x="1073150" y="1219201"/>
            <a:chExt cx="10058400" cy="63125"/>
          </a:xfrm>
        </p:grpSpPr>
        <p:cxnSp>
          <p:nvCxnSpPr>
            <p:cNvPr id="13" name="Düz Bağlayıcı 12"/>
            <p:cNvCxnSpPr/>
            <p:nvPr/>
          </p:nvCxnSpPr>
          <p:spPr>
            <a:xfrm rot="10800000">
              <a:off x="1073150" y="1219201"/>
              <a:ext cx="10058400" cy="0"/>
            </a:xfrm>
            <a:prstGeom prst="line">
              <a:avLst/>
            </a:prstGeom>
            <a:ln w="57150" cap="flat">
              <a:solidFill>
                <a:srgbClr val="F29100"/>
              </a:solidFill>
              <a:miter lim="800000"/>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rot="10800000">
              <a:off x="1073150" y="1282326"/>
              <a:ext cx="10058400" cy="0"/>
            </a:xfrm>
            <a:prstGeom prst="line">
              <a:avLst/>
            </a:prstGeom>
            <a:ln w="19050" cap="flat">
              <a:solidFill>
                <a:srgbClr val="D20509"/>
              </a:solidFill>
              <a:miter lim="800000"/>
            </a:ln>
          </p:spPr>
          <p:style>
            <a:lnRef idx="1">
              <a:schemeClr val="accent1"/>
            </a:lnRef>
            <a:fillRef idx="0">
              <a:schemeClr val="accent1"/>
            </a:fillRef>
            <a:effectRef idx="0">
              <a:schemeClr val="accent1"/>
            </a:effectRef>
            <a:fontRef idx="minor">
              <a:schemeClr val="tx1"/>
            </a:fontRef>
          </p:style>
        </p:cxnSp>
      </p:grpSp>
      <p:sp>
        <p:nvSpPr>
          <p:cNvPr id="12" name="Dikdörtgen 11"/>
          <p:cNvSpPr/>
          <p:nvPr userDrawn="1"/>
        </p:nvSpPr>
        <p:spPr>
          <a:xfrm>
            <a:off x="1684454" y="177997"/>
            <a:ext cx="8839200" cy="1024128"/>
          </a:xfrm>
          <a:prstGeom prst="rect">
            <a:avLst/>
          </a:prstGeom>
          <a:solidFill>
            <a:srgbClr val="1D70B7"/>
          </a:solidFill>
          <a:ln w="34925" cap="rnd" cmpd="sng">
            <a:solidFill>
              <a:srgbClr val="1D70B7"/>
            </a:solid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ctrTitle"/>
          </p:nvPr>
        </p:nvSpPr>
        <p:spPr>
          <a:xfrm>
            <a:off x="145144" y="2429880"/>
            <a:ext cx="6299200" cy="1634119"/>
          </a:xfrm>
        </p:spPr>
        <p:txBody>
          <a:bodyPr rtlCol="0" anchor="ctr">
            <a:normAutofit/>
          </a:bodyPr>
          <a:lstStyle/>
          <a:p>
            <a:pPr algn="ctr" rtl="0"/>
            <a:r>
              <a:rPr lang="tr-TR" b="1" dirty="0">
                <a:solidFill>
                  <a:srgbClr val="1D70B7"/>
                </a:solidFill>
                <a:latin typeface="Arial" pitchFamily="34" charset="0"/>
                <a:cs typeface="Arial" pitchFamily="34" charset="0"/>
              </a:rPr>
              <a:t>ÖĞRENME STİLLERİ</a:t>
            </a:r>
            <a:endParaRPr lang="en-US" b="1" dirty="0">
              <a:solidFill>
                <a:srgbClr val="1D70B7"/>
              </a:solidFill>
              <a:latin typeface="Arial" pitchFamily="34" charset="0"/>
              <a:cs typeface="Arial" pitchFamily="34" charset="0"/>
            </a:endParaRPr>
          </a:p>
        </p:txBody>
      </p:sp>
      <p:sp>
        <p:nvSpPr>
          <p:cNvPr id="4" name="Alt Başlık 3">
            <a:extLst>
              <a:ext uri="{FF2B5EF4-FFF2-40B4-BE49-F238E27FC236}">
                <a16:creationId xmlns:a16="http://schemas.microsoft.com/office/drawing/2014/main" id="{2A3BCF79-6F7B-4EBB-B03C-599B4A233505}"/>
              </a:ext>
            </a:extLst>
          </p:cNvPr>
          <p:cNvSpPr>
            <a:spLocks noGrp="1"/>
          </p:cNvSpPr>
          <p:nvPr>
            <p:ph type="subTitle" idx="1"/>
          </p:nvPr>
        </p:nvSpPr>
        <p:spPr/>
        <p:txBody>
          <a:bodyPr>
            <a:noAutofit/>
          </a:bodyPr>
          <a:lstStyle/>
          <a:p>
            <a:pPr algn="ctr"/>
            <a:r>
              <a:rPr lang="tr-TR" sz="3200" dirty="0">
                <a:solidFill>
                  <a:srgbClr val="FF0000"/>
                </a:solidFill>
              </a:rPr>
              <a:t>MENTEŞE ANADOLU LİSESİ</a:t>
            </a:r>
          </a:p>
          <a:p>
            <a:pPr algn="ctr"/>
            <a:r>
              <a:rPr lang="tr-TR" sz="3200" dirty="0">
                <a:solidFill>
                  <a:srgbClr val="FF0000"/>
                </a:solidFill>
              </a:rPr>
              <a:t>REHBERLİK SERVİSİ</a:t>
            </a: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596570" y="1600200"/>
            <a:ext cx="3386247" cy="4572000"/>
          </a:xfrm>
        </p:spPr>
        <p:txBody>
          <a:bodyPr>
            <a:normAutofit/>
          </a:bodyPr>
          <a:lstStyle/>
          <a:p>
            <a:r>
              <a:rPr lang="tr-TR" dirty="0"/>
              <a:t>Harita, şema ve diğer görsel araçlar için kısa açıklamalar yazmalı. </a:t>
            </a:r>
          </a:p>
          <a:p>
            <a:r>
              <a:rPr lang="tr-TR" dirty="0"/>
              <a:t>DVD, VCD, bilgisayarda var olan eğitim programları görseller için yararlıdır. </a:t>
            </a:r>
          </a:p>
          <a:p>
            <a:r>
              <a:rPr lang="tr-TR" dirty="0"/>
              <a:t>Kitapların kenarlarına bir bakışta o bölümü ona hatırlatacak kendisine özgü sembol ve resimler çizmeli. </a:t>
            </a:r>
          </a:p>
        </p:txBody>
      </p:sp>
      <p:sp>
        <p:nvSpPr>
          <p:cNvPr id="3" name="Unvan 2"/>
          <p:cNvSpPr>
            <a:spLocks noGrp="1"/>
          </p:cNvSpPr>
          <p:nvPr>
            <p:ph type="title"/>
          </p:nvPr>
        </p:nvSpPr>
        <p:spPr/>
        <p:txBody>
          <a:bodyPr/>
          <a:lstStyle/>
          <a:p>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0314" y="2160104"/>
            <a:ext cx="4890053" cy="3273287"/>
          </a:xfrm>
          <a:prstGeom prst="rect">
            <a:avLst/>
          </a:prstGeom>
        </p:spPr>
      </p:pic>
    </p:spTree>
    <p:extLst>
      <p:ext uri="{BB962C8B-B14F-4D97-AF65-F5344CB8AC3E}">
        <p14:creationId xmlns:p14="http://schemas.microsoft.com/office/powerpoint/2010/main" val="405782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400" dirty="0"/>
              <a:t>Öğrenmeleri gereken materyalleri kendisi planlamalı ve organize etmeli çünkü planlama ve organize etme öğrenmeyi kolaylaştırır. </a:t>
            </a:r>
          </a:p>
          <a:p>
            <a:r>
              <a:rPr lang="tr-TR" sz="2400" dirty="0"/>
              <a:t>Bellekte tutulması gerekenler için görsel hatırlatma notları hazırlamalı. Matematik gibi sayısal konular için, anladığını kısa cümle ya da birkaç söz halinde yazmalı, bilgileri organize etmek için posterler hazırlamalı. </a:t>
            </a:r>
          </a:p>
          <a:p>
            <a:r>
              <a:rPr lang="tr-TR" sz="2400" dirty="0"/>
              <a:t>Problem çözerken istenenleri, verilenleri renkli kalemler kullanarak yazmalı. Problem çözümü basamaklı ise bu basamakları gösteren kutucuklar çizip ve içlerine kısa notlar yazıp kutuları birbirlerine çizgilerle bağlayabilir.</a:t>
            </a:r>
          </a:p>
          <a:p>
            <a:pPr marL="0" indent="0">
              <a:buNone/>
            </a:pPr>
            <a:endParaRPr lang="tr-TR" dirty="0"/>
          </a:p>
          <a:p>
            <a:endParaRPr lang="tr-TR" dirty="0"/>
          </a:p>
        </p:txBody>
      </p:sp>
      <p:sp>
        <p:nvSpPr>
          <p:cNvPr id="3" name="Unvan 2"/>
          <p:cNvSpPr>
            <a:spLocks noGrp="1"/>
          </p:cNvSpPr>
          <p:nvPr>
            <p:ph type="title"/>
          </p:nvPr>
        </p:nvSpPr>
        <p:spPr/>
        <p:txBody>
          <a:bodyPr/>
          <a:lstStyle/>
          <a:p>
            <a:endParaRPr lang="tr-TR"/>
          </a:p>
        </p:txBody>
      </p:sp>
    </p:spTree>
    <p:extLst>
      <p:ext uri="{BB962C8B-B14F-4D97-AF65-F5344CB8AC3E}">
        <p14:creationId xmlns:p14="http://schemas.microsoft.com/office/powerpoint/2010/main" val="326923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İŞİTSEL öğrenme stili</a:t>
            </a:r>
            <a:endParaRPr lang="en-US" dirty="0"/>
          </a:p>
        </p:txBody>
      </p:sp>
      <p:sp>
        <p:nvSpPr>
          <p:cNvPr id="3" name="Metin Yer Tutucusu 2"/>
          <p:cNvSpPr>
            <a:spLocks noGrp="1"/>
          </p:cNvSpPr>
          <p:nvPr>
            <p:ph type="body" idx="1"/>
          </p:nvPr>
        </p:nvSpPr>
        <p:spPr/>
        <p:txBody>
          <a:bodyPr rtlCol="0"/>
          <a:lstStyle/>
          <a:p>
            <a:pPr rtl="0"/>
            <a:endParaRPr lang="en-US"/>
          </a:p>
        </p:txBody>
      </p:sp>
    </p:spTree>
    <p:extLst>
      <p:ext uri="{BB962C8B-B14F-4D97-AF65-F5344CB8AC3E}">
        <p14:creationId xmlns:p14="http://schemas.microsoft.com/office/powerpoint/2010/main" val="377678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9368" y="1991319"/>
            <a:ext cx="4259396" cy="2647732"/>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3968" y="1388164"/>
            <a:ext cx="4106311" cy="4106311"/>
          </a:xfrm>
          <a:prstGeom prst="rect">
            <a:avLst/>
          </a:prstGeom>
        </p:spPr>
      </p:pic>
    </p:spTree>
    <p:extLst>
      <p:ext uri="{BB962C8B-B14F-4D97-AF65-F5344CB8AC3E}">
        <p14:creationId xmlns:p14="http://schemas.microsoft.com/office/powerpoint/2010/main" val="21552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01824" y="451104"/>
            <a:ext cx="7977334" cy="629101"/>
          </a:xfrm>
          <a:prstGeom prst="rect">
            <a:avLst/>
          </a:prstGeom>
        </p:spPr>
        <p:txBody>
          <a:bodyPr rtlCol="0"/>
          <a:lstStyle/>
          <a:p>
            <a:pPr rtl="0"/>
            <a:endParaRPr lang="en-US" dirty="0"/>
          </a:p>
        </p:txBody>
      </p:sp>
      <p:sp>
        <p:nvSpPr>
          <p:cNvPr id="3" name="Dikdörtgen 2"/>
          <p:cNvSpPr/>
          <p:nvPr/>
        </p:nvSpPr>
        <p:spPr>
          <a:xfrm>
            <a:off x="781878" y="1566211"/>
            <a:ext cx="10668000" cy="3785652"/>
          </a:xfrm>
          <a:prstGeom prst="rect">
            <a:avLst/>
          </a:prstGeom>
        </p:spPr>
        <p:txBody>
          <a:bodyPr wrap="square">
            <a:spAutoFit/>
          </a:bodyPr>
          <a:lstStyle/>
          <a:p>
            <a:pPr marL="342900" indent="-342900">
              <a:buFont typeface="Arial" panose="020B0604020202020204" pitchFamily="34" charset="0"/>
              <a:buChar char="•"/>
            </a:pPr>
            <a:r>
              <a:rPr lang="tr-TR" sz="2400" dirty="0"/>
              <a:t>Ses ve müziğe duyarlıdırlar. Sohbet etmeyi, birileri ile çalışmayı severler. Genellikle ahenkli ve güzel konuşurlar. Yabancı dil öğreniminde (Konuşma ve dinleme becerilerinde) başarılıdırlar.</a:t>
            </a:r>
          </a:p>
          <a:p>
            <a:pPr marL="342900" indent="-342900">
              <a:buFont typeface="Arial" panose="020B0604020202020204" pitchFamily="34" charset="0"/>
              <a:buChar char="•"/>
            </a:pPr>
            <a:r>
              <a:rPr lang="tr-TR" sz="2400" dirty="0"/>
              <a:t> Hatırlamak istediklerini, birisi kendilerine anlatıyor ya da söylüyormuş gibi işiterek hatırlarlar. </a:t>
            </a:r>
          </a:p>
          <a:p>
            <a:pPr marL="342900" indent="-342900">
              <a:buFont typeface="Arial" panose="020B0604020202020204" pitchFamily="34" charset="0"/>
              <a:buChar char="•"/>
            </a:pPr>
            <a:r>
              <a:rPr lang="tr-TR" sz="2400" dirty="0"/>
              <a:t>Göz ile okuma esnasında hiçbir şey anlamayabilirler; o nedenle en azından kendi kulağının duyabileceği bir ses ile okumalarına izin verilmelidir. </a:t>
            </a:r>
          </a:p>
          <a:p>
            <a:pPr marL="342900" indent="-342900">
              <a:buFont typeface="Arial" panose="020B0604020202020204" pitchFamily="34" charset="0"/>
              <a:buChar char="•"/>
            </a:pPr>
            <a:r>
              <a:rPr lang="tr-TR" sz="2400" dirty="0"/>
              <a:t>İşittiklerini daha iyi anlarlar. Daha çok konuşarak, tartışarak öğrenirler. Bilgi alırken dinlemeyi, okumaya tercih ederler. </a:t>
            </a:r>
          </a:p>
        </p:txBody>
      </p:sp>
    </p:spTree>
    <p:extLst>
      <p:ext uri="{BB962C8B-B14F-4D97-AF65-F5344CB8AC3E}">
        <p14:creationId xmlns:p14="http://schemas.microsoft.com/office/powerpoint/2010/main" val="168178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Dikdörtgen 2"/>
          <p:cNvSpPr/>
          <p:nvPr/>
        </p:nvSpPr>
        <p:spPr>
          <a:xfrm>
            <a:off x="1007164" y="1677699"/>
            <a:ext cx="10257183" cy="1938992"/>
          </a:xfrm>
          <a:prstGeom prst="rect">
            <a:avLst/>
          </a:prstGeom>
        </p:spPr>
        <p:txBody>
          <a:bodyPr wrap="square">
            <a:spAutoFit/>
          </a:bodyPr>
          <a:lstStyle/>
          <a:p>
            <a:pPr marL="342900" indent="-342900">
              <a:buFont typeface="Arial" panose="020B0604020202020204" pitchFamily="34" charset="0"/>
              <a:buChar char="•"/>
            </a:pPr>
            <a:r>
              <a:rPr lang="tr-TR" sz="2400" dirty="0"/>
              <a:t>Olay ve kavramları birinin anlatması ile daha iyi anlarlar. Grup ve ikili çalışmalarda konuşma ve dinleme olanakları olduğu için iyi öğrenirler. </a:t>
            </a:r>
          </a:p>
          <a:p>
            <a:pPr marL="342900" indent="-342900">
              <a:buFont typeface="Arial" panose="020B0604020202020204" pitchFamily="34" charset="0"/>
              <a:buChar char="•"/>
            </a:pPr>
            <a:r>
              <a:rPr lang="tr-TR" sz="2400" dirty="0"/>
              <a:t>İşitsel öğrenme stiline sahip kişilerin konsantre olabilmeleri için çevrelerinde başka konuşmalar duymamaları gerekir. </a:t>
            </a:r>
          </a:p>
        </p:txBody>
      </p:sp>
    </p:spTree>
    <p:extLst>
      <p:ext uri="{BB962C8B-B14F-4D97-AF65-F5344CB8AC3E}">
        <p14:creationId xmlns:p14="http://schemas.microsoft.com/office/powerpoint/2010/main" val="66900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İşitsel öğrenen kişiler nasıl ders çalışmalı?</a:t>
            </a:r>
          </a:p>
        </p:txBody>
      </p:sp>
      <p:sp>
        <p:nvSpPr>
          <p:cNvPr id="3" name="Dikdörtgen 2"/>
          <p:cNvSpPr/>
          <p:nvPr/>
        </p:nvSpPr>
        <p:spPr>
          <a:xfrm>
            <a:off x="808383" y="1928983"/>
            <a:ext cx="10190921" cy="3046988"/>
          </a:xfrm>
          <a:prstGeom prst="rect">
            <a:avLst/>
          </a:prstGeom>
        </p:spPr>
        <p:txBody>
          <a:bodyPr wrap="square">
            <a:spAutoFit/>
          </a:bodyPr>
          <a:lstStyle/>
          <a:p>
            <a:pPr marL="342900" indent="-342900">
              <a:buFont typeface="Arial" panose="020B0604020202020204" pitchFamily="34" charset="0"/>
              <a:buChar char="•"/>
            </a:pPr>
            <a:r>
              <a:rPr lang="tr-TR" sz="2400" dirty="0"/>
              <a:t>Bu öğrenciler ders çalışmak için sessiz bir yere ihtiyaç duyabilirler. </a:t>
            </a:r>
          </a:p>
          <a:p>
            <a:pPr marL="342900" indent="-342900">
              <a:buFont typeface="Arial" panose="020B0604020202020204" pitchFamily="34" charset="0"/>
              <a:buChar char="•"/>
            </a:pPr>
            <a:r>
              <a:rPr lang="tr-TR" sz="2400" dirty="0"/>
              <a:t>Yazılı ödevlerde büyük ihtimalle ekstra zamana gereksinim duyabilirler.</a:t>
            </a:r>
          </a:p>
          <a:p>
            <a:pPr marL="342900" indent="-342900">
              <a:buFont typeface="Arial" panose="020B0604020202020204" pitchFamily="34" charset="0"/>
              <a:buChar char="•"/>
            </a:pPr>
            <a:r>
              <a:rPr lang="tr-TR" sz="2400" dirty="0"/>
              <a:t>Mümkünse arkadaş grupları ile çalışmalı ya da bir çalışma arkadaşı bulmalı. </a:t>
            </a:r>
          </a:p>
          <a:p>
            <a:pPr marL="342900" indent="-342900">
              <a:buFont typeface="Arial" panose="020B0604020202020204" pitchFamily="34" charset="0"/>
              <a:buChar char="•"/>
            </a:pPr>
            <a:r>
              <a:rPr lang="tr-TR" sz="2400" dirty="0"/>
              <a:t>Basamaklı bir şekilde öğrenmeleri gereken şeyleri basamaklı olarak yazıp yüksek ses ile söyleyerek şarkılara dönüştürebilir.</a:t>
            </a:r>
          </a:p>
          <a:p>
            <a:pPr marL="342900" indent="-342900">
              <a:buFont typeface="Arial" panose="020B0604020202020204" pitchFamily="34" charset="0"/>
              <a:buChar char="•"/>
            </a:pPr>
            <a:r>
              <a:rPr lang="tr-TR" sz="2400" dirty="0"/>
              <a:t>Önemli konular ve talimatları yüksek sesle okuyup tekrarlayabilir</a:t>
            </a:r>
          </a:p>
        </p:txBody>
      </p:sp>
    </p:spTree>
    <p:extLst>
      <p:ext uri="{BB962C8B-B14F-4D97-AF65-F5344CB8AC3E}">
        <p14:creationId xmlns:p14="http://schemas.microsoft.com/office/powerpoint/2010/main" val="75710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941117" y="1613452"/>
            <a:ext cx="5148787" cy="4827104"/>
          </a:xfrm>
        </p:spPr>
        <p:txBody>
          <a:bodyPr>
            <a:normAutofit/>
          </a:bodyPr>
          <a:lstStyle/>
          <a:p>
            <a:r>
              <a:rPr lang="tr-TR" sz="2400" dirty="0"/>
              <a:t>Konuları tekrar ederken yüksek sesle okumalı. </a:t>
            </a:r>
          </a:p>
          <a:p>
            <a:r>
              <a:rPr lang="tr-TR" sz="2400" dirty="0"/>
              <a:t>Ses kayıt cihazı kullanabilir. </a:t>
            </a:r>
          </a:p>
          <a:p>
            <a:r>
              <a:rPr lang="tr-TR" sz="2400" dirty="0"/>
              <a:t>Kaydettiklerini dinleyerek sınava hazırlanabilir. Bellekte tutulması gereken bilgiler (tarih, isimler, yer adları vb.) için çeşitli melodiler yapılması öğrenmeyi kolaylaştırır. </a:t>
            </a:r>
          </a:p>
          <a:p>
            <a:r>
              <a:rPr lang="tr-TR" sz="2400" dirty="0"/>
              <a:t>Bu melodilerin komik, saçma ya da çılgınca olması akılda kalmasına daha da faydalı olacaktır.</a:t>
            </a:r>
          </a:p>
        </p:txBody>
      </p:sp>
      <p:sp>
        <p:nvSpPr>
          <p:cNvPr id="3" name="Unvan 2"/>
          <p:cNvSpPr>
            <a:spLocks noGrp="1"/>
          </p:cNvSpPr>
          <p:nvPr>
            <p:ph type="title"/>
          </p:nvPr>
        </p:nvSpPr>
        <p:spPr/>
        <p:txBody>
          <a:bodyPr/>
          <a:lstStyle/>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3529" y="2243951"/>
            <a:ext cx="4281428" cy="3918309"/>
          </a:xfrm>
          <a:prstGeom prst="rect">
            <a:avLst/>
          </a:prstGeom>
        </p:spPr>
      </p:pic>
    </p:spTree>
    <p:extLst>
      <p:ext uri="{BB962C8B-B14F-4D97-AF65-F5344CB8AC3E}">
        <p14:creationId xmlns:p14="http://schemas.microsoft.com/office/powerpoint/2010/main" val="266392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err="1"/>
              <a:t>Kinestetik</a:t>
            </a:r>
            <a:r>
              <a:rPr lang="tr-TR" dirty="0"/>
              <a:t> öğrenme stili</a:t>
            </a:r>
            <a:endParaRPr lang="en-US" dirty="0"/>
          </a:p>
        </p:txBody>
      </p:sp>
      <p:sp>
        <p:nvSpPr>
          <p:cNvPr id="3" name="Metin Yer Tutucusu 2"/>
          <p:cNvSpPr>
            <a:spLocks noGrp="1"/>
          </p:cNvSpPr>
          <p:nvPr>
            <p:ph type="body" idx="1"/>
          </p:nvPr>
        </p:nvSpPr>
        <p:spPr/>
        <p:txBody>
          <a:bodyPr rtlCol="0"/>
          <a:lstStyle/>
          <a:p>
            <a:pPr rtl="0"/>
            <a:endParaRPr lang="en-US"/>
          </a:p>
        </p:txBody>
      </p:sp>
    </p:spTree>
    <p:extLst>
      <p:ext uri="{BB962C8B-B14F-4D97-AF65-F5344CB8AC3E}">
        <p14:creationId xmlns:p14="http://schemas.microsoft.com/office/powerpoint/2010/main" val="88934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4679" y="1602685"/>
            <a:ext cx="4359964" cy="3609522"/>
          </a:xfrm>
          <a:prstGeom prst="rect">
            <a:avLst/>
          </a:prstGeom>
        </p:spPr>
      </p:pic>
    </p:spTree>
    <p:extLst>
      <p:ext uri="{BB962C8B-B14F-4D97-AF65-F5344CB8AC3E}">
        <p14:creationId xmlns:p14="http://schemas.microsoft.com/office/powerpoint/2010/main" val="200279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01824" y="451104"/>
            <a:ext cx="7977334" cy="629101"/>
          </a:xfrm>
          <a:prstGeom prst="rect">
            <a:avLst/>
          </a:prstGeom>
        </p:spPr>
        <p:txBody>
          <a:bodyPr rtlCol="0"/>
          <a:lstStyle/>
          <a:p>
            <a:pPr rtl="0"/>
            <a:endParaRPr lang="en-US" dirty="0"/>
          </a:p>
        </p:txBody>
      </p:sp>
      <p:graphicFrame>
        <p:nvGraphicFramePr>
          <p:cNvPr id="3" name="Diyagram 2"/>
          <p:cNvGraphicFramePr/>
          <p:nvPr>
            <p:extLst>
              <p:ext uri="{D42A27DB-BD31-4B8C-83A1-F6EECF244321}">
                <p14:modId xmlns:p14="http://schemas.microsoft.com/office/powerpoint/2010/main" val="367506577"/>
              </p:ext>
            </p:extLst>
          </p:nvPr>
        </p:nvGraphicFramePr>
        <p:xfrm>
          <a:off x="1865745"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057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dirty="0"/>
              <a:t>Oldukça hareketli olurlar. Yerlerinde duramazlar ve sürekli hareket halindedirler. Tahtayı silmek, pencereyi açmak, kapıyı örtmek vb. onların görevi olsun isterler. </a:t>
            </a:r>
          </a:p>
          <a:p>
            <a:r>
              <a:rPr lang="tr-TR" dirty="0"/>
              <a:t>Uzun müddet oturmaya zorlanırlarsa derste ne olup bittiğini de anlamaz hale gelebilirler. Bu hareketlilik uygun işlere yönlendirilmezse genelde problem yaşanır. </a:t>
            </a:r>
          </a:p>
          <a:p>
            <a:r>
              <a:rPr lang="tr-TR" dirty="0" err="1"/>
              <a:t>Kinestetik</a:t>
            </a:r>
            <a:r>
              <a:rPr lang="tr-TR" dirty="0"/>
              <a:t> stilde öğrenen kişi dağınıklıktan rahatsız olmaz ve niçin bu kadar olay çıkardığınıza bir anlam veremez.</a:t>
            </a:r>
          </a:p>
          <a:p>
            <a:r>
              <a:rPr lang="tr-TR" dirty="0"/>
              <a:t>Evde gönüllerince davranabilecekleri kurtarılmış bölgelere gereksinim duyarlar. </a:t>
            </a:r>
          </a:p>
          <a:p>
            <a:r>
              <a:rPr lang="tr-TR" dirty="0" err="1"/>
              <a:t>Kinestetik</a:t>
            </a:r>
            <a:r>
              <a:rPr lang="tr-TR" dirty="0"/>
              <a:t> stilde öğrenen kişilerde somut ve hareket belirten kısa anlatımlar daha etkili olur. Bu anlatımda vücut dilini bariz bir şekilde kullanmakta da yarar vardır. </a:t>
            </a:r>
          </a:p>
          <a:p>
            <a:pPr marL="0" indent="0">
              <a:buNone/>
            </a:pPr>
            <a:endParaRPr lang="tr-TR" dirty="0"/>
          </a:p>
        </p:txBody>
      </p:sp>
      <p:sp>
        <p:nvSpPr>
          <p:cNvPr id="3" name="Unvan 2"/>
          <p:cNvSpPr>
            <a:spLocks noGrp="1"/>
          </p:cNvSpPr>
          <p:nvPr>
            <p:ph type="title"/>
          </p:nvPr>
        </p:nvSpPr>
        <p:spPr/>
        <p:txBody>
          <a:bodyPr/>
          <a:lstStyle/>
          <a:p>
            <a:endParaRPr lang="tr-TR"/>
          </a:p>
        </p:txBody>
      </p:sp>
    </p:spTree>
    <p:extLst>
      <p:ext uri="{BB962C8B-B14F-4D97-AF65-F5344CB8AC3E}">
        <p14:creationId xmlns:p14="http://schemas.microsoft.com/office/powerpoint/2010/main" val="289355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dirty="0" err="1"/>
              <a:t>Kinestetik</a:t>
            </a:r>
            <a:r>
              <a:rPr lang="tr-TR" dirty="0"/>
              <a:t> stilde öğrenen kişiye uzun ve önemli olan bir konuyu anlatmak için, rahat hareket edebilecekleri yerleri seçilmelidir.</a:t>
            </a:r>
          </a:p>
          <a:p>
            <a:r>
              <a:rPr lang="tr-TR" dirty="0"/>
              <a:t>Ders çalışırken elindeki kalemi sürekli çeviriyorsa kalemi elinden alınmamalıdır. Düşündüğünüzün tersine kalem elindeyken daha iyi anlayabilir.</a:t>
            </a:r>
          </a:p>
          <a:p>
            <a:r>
              <a:rPr lang="tr-TR" dirty="0"/>
              <a:t> Öğrenebilmeleri için mutlaka ellerini kullanacakları, yaparak yaşayarak öğrenme dediğimiz yöntemlerin uygulanması gerekir. </a:t>
            </a:r>
          </a:p>
          <a:p>
            <a:r>
              <a:rPr lang="tr-TR" dirty="0"/>
              <a:t>Müze, okul bahçesi veya </a:t>
            </a:r>
            <a:r>
              <a:rPr lang="tr-TR" dirty="0" err="1"/>
              <a:t>laboratuarda</a:t>
            </a:r>
            <a:r>
              <a:rPr lang="tr-TR" dirty="0"/>
              <a:t> dokunarak, ellerini kullanarak olayların içinde yaşayarak daha iyi öğrenirler. </a:t>
            </a:r>
          </a:p>
          <a:p>
            <a:endParaRPr lang="tr-TR" dirty="0"/>
          </a:p>
        </p:txBody>
      </p:sp>
      <p:sp>
        <p:nvSpPr>
          <p:cNvPr id="3" name="Unvan 2"/>
          <p:cNvSpPr>
            <a:spLocks noGrp="1"/>
          </p:cNvSpPr>
          <p:nvPr>
            <p:ph type="title"/>
          </p:nvPr>
        </p:nvSpPr>
        <p:spPr/>
        <p:txBody>
          <a:bodyPr/>
          <a:lstStyle/>
          <a:p>
            <a:endParaRPr lang="tr-TR"/>
          </a:p>
        </p:txBody>
      </p:sp>
    </p:spTree>
    <p:extLst>
      <p:ext uri="{BB962C8B-B14F-4D97-AF65-F5344CB8AC3E}">
        <p14:creationId xmlns:p14="http://schemas.microsoft.com/office/powerpoint/2010/main" val="97672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Kinestetik</a:t>
            </a:r>
            <a:r>
              <a:rPr lang="tr-TR" dirty="0"/>
              <a:t> öğrenen kişiler nasıl ders çalışmalı?</a:t>
            </a:r>
          </a:p>
        </p:txBody>
      </p:sp>
      <p:sp>
        <p:nvSpPr>
          <p:cNvPr id="4" name="Dikdörtgen 3"/>
          <p:cNvSpPr/>
          <p:nvPr/>
        </p:nvSpPr>
        <p:spPr>
          <a:xfrm>
            <a:off x="622852" y="1829452"/>
            <a:ext cx="6096000" cy="4524315"/>
          </a:xfrm>
          <a:prstGeom prst="rect">
            <a:avLst/>
          </a:prstGeom>
        </p:spPr>
        <p:txBody>
          <a:bodyPr>
            <a:spAutoFit/>
          </a:bodyPr>
          <a:lstStyle/>
          <a:p>
            <a:pPr marL="285750" indent="-285750">
              <a:buFont typeface="Arial" panose="020B0604020202020204" pitchFamily="34" charset="0"/>
              <a:buChar char="•"/>
            </a:pPr>
            <a:r>
              <a:rPr lang="tr-TR" dirty="0"/>
              <a:t>Derse konsantre olabilmek için ön sıralara oturabilir. </a:t>
            </a:r>
          </a:p>
          <a:p>
            <a:pPr marL="285750" indent="-285750">
              <a:buFont typeface="Arial" panose="020B0604020202020204" pitchFamily="34" charset="0"/>
              <a:buChar char="•"/>
            </a:pPr>
            <a:r>
              <a:rPr lang="tr-TR" dirty="0"/>
              <a:t>Yazım kurallarını fazlaca göz önüne almadan sürekli olarak duyduklarını hatırlatacak kısa notlar tutabilir. </a:t>
            </a:r>
          </a:p>
          <a:p>
            <a:pPr marL="285750" indent="-285750">
              <a:buFont typeface="Arial" panose="020B0604020202020204" pitchFamily="34" charset="0"/>
              <a:buChar char="•"/>
            </a:pPr>
            <a:r>
              <a:rPr lang="tr-TR" dirty="0"/>
              <a:t>Kavram haritası niteliğinde şema ya da çizimler yapabilir. </a:t>
            </a:r>
          </a:p>
          <a:p>
            <a:pPr marL="285750" indent="-285750">
              <a:buFont typeface="Arial" panose="020B0604020202020204" pitchFamily="34" charset="0"/>
              <a:buChar char="•"/>
            </a:pPr>
            <a:r>
              <a:rPr lang="tr-TR" dirty="0"/>
              <a:t>Ders çalışırken öğrenmeyi kolaylaştırmak için elinde kitap ya da kartlarla ileri geri yürüyüp, yüksek sesle okuyabilir.</a:t>
            </a:r>
          </a:p>
          <a:p>
            <a:pPr marL="285750" indent="-285750">
              <a:buFont typeface="Arial" panose="020B0604020202020204" pitchFamily="34" charset="0"/>
              <a:buChar char="•"/>
            </a:pPr>
            <a:r>
              <a:rPr lang="tr-TR" dirty="0"/>
              <a:t>Çalışırken hareket etmesi sağlanabilir. </a:t>
            </a:r>
          </a:p>
          <a:p>
            <a:pPr marL="285750" indent="-285750">
              <a:buFont typeface="Arial" panose="020B0604020202020204" pitchFamily="34" charset="0"/>
              <a:buChar char="•"/>
            </a:pPr>
            <a:r>
              <a:rPr lang="tr-TR" dirty="0"/>
              <a:t>Çalışırken kendi istediği yerde ve şekilde çalışmasına izin verilebilir. </a:t>
            </a:r>
          </a:p>
          <a:p>
            <a:pPr marL="285750" indent="-285750">
              <a:buFont typeface="Arial" panose="020B0604020202020204" pitchFamily="34" charset="0"/>
              <a:buChar char="•"/>
            </a:pPr>
            <a:r>
              <a:rPr lang="tr-TR" dirty="0"/>
              <a:t>Bir şeyler anlatacağı zaman ayağa kalkabilir ve tüm vücudunu kullanarak anlatabilme özgürlüğü olabilir.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7149" y="2011846"/>
            <a:ext cx="5034541" cy="3779354"/>
          </a:xfrm>
          <a:prstGeom prst="rect">
            <a:avLst/>
          </a:prstGeom>
        </p:spPr>
      </p:pic>
    </p:spTree>
    <p:extLst>
      <p:ext uri="{BB962C8B-B14F-4D97-AF65-F5344CB8AC3E}">
        <p14:creationId xmlns:p14="http://schemas.microsoft.com/office/powerpoint/2010/main" val="357958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48632" y="482138"/>
            <a:ext cx="9024856" cy="631767"/>
          </a:xfrm>
          <a:prstGeom prst="rect">
            <a:avLst/>
          </a:prstGeom>
        </p:spPr>
        <p:txBody>
          <a:bodyPr rtlCol="0"/>
          <a:lstStyle/>
          <a:p>
            <a:pPr rtl="0"/>
            <a:endParaRPr lang="en-US" dirty="0"/>
          </a:p>
        </p:txBody>
      </p:sp>
      <p:sp>
        <p:nvSpPr>
          <p:cNvPr id="4" name="İçerik Yer Tutucusu 3"/>
          <p:cNvSpPr>
            <a:spLocks noGrp="1"/>
          </p:cNvSpPr>
          <p:nvPr>
            <p:ph sz="half" idx="2"/>
          </p:nvPr>
        </p:nvSpPr>
        <p:spPr/>
        <p:txBody>
          <a:bodyPr rtlCol="0"/>
          <a:lstStyle/>
          <a:p>
            <a:r>
              <a:rPr lang="tr-TR" dirty="0"/>
              <a:t>Ders dinlerken hareket etmelerine izin verilebilir. Dersi anlatan kişinin mimik, drama ve abartılı ağız hareketlerine odaklanmaları anlamalarına yardımcı olabilir. </a:t>
            </a:r>
          </a:p>
          <a:p>
            <a:r>
              <a:rPr lang="tr-TR" dirty="0"/>
              <a:t>Maket ve benzeri materyalleri kullanmaları öğrenmelerini kolaylaştırabilir.</a:t>
            </a:r>
          </a:p>
          <a:p>
            <a:pPr rtl="0"/>
            <a:endParaRPr lang="en-US" dirty="0"/>
          </a:p>
        </p:txBody>
      </p:sp>
      <p:pic>
        <p:nvPicPr>
          <p:cNvPr id="1026" name="Picture 2" descr="Kendi Kendini Çözebilen Bir Rubik Küp Geliştiril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878" y="2424112"/>
            <a:ext cx="4308476" cy="293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9374" y="129256"/>
            <a:ext cx="9024856" cy="1072869"/>
          </a:xfrm>
          <a:prstGeom prst="rect">
            <a:avLst/>
          </a:prstGeom>
        </p:spPr>
        <p:txBody>
          <a:bodyPr rtlCol="0"/>
          <a:lstStyle/>
          <a:p>
            <a:pPr rtl="0"/>
            <a:endParaRPr lang="en-US"/>
          </a:p>
        </p:txBody>
      </p:sp>
      <p:sp>
        <p:nvSpPr>
          <p:cNvPr id="4" name="Metin Yer Tutucusu 3"/>
          <p:cNvSpPr>
            <a:spLocks noGrp="1"/>
          </p:cNvSpPr>
          <p:nvPr>
            <p:ph type="body" sz="half" idx="2"/>
          </p:nvPr>
        </p:nvSpPr>
        <p:spPr>
          <a:xfrm>
            <a:off x="1549374" y="2151132"/>
            <a:ext cx="3892877" cy="4572000"/>
          </a:xfrm>
        </p:spPr>
        <p:txBody>
          <a:bodyPr rtlCol="0">
            <a:normAutofit/>
          </a:bodyPr>
          <a:lstStyle/>
          <a:p>
            <a:pPr marL="285750" indent="-285750">
              <a:buFont typeface="Arial" panose="020B0604020202020204" pitchFamily="34" charset="0"/>
              <a:buChar char="•"/>
            </a:pPr>
            <a:r>
              <a:rPr lang="tr-TR" dirty="0"/>
              <a:t>Matematik çalışırken, bilgileri gündelik hayatları ile ilişkilendirebilecek şekilde somutlaştırmaları faydalı olabilir.</a:t>
            </a:r>
          </a:p>
          <a:p>
            <a:pPr marL="285750" indent="-285750">
              <a:buFont typeface="Arial" panose="020B0604020202020204" pitchFamily="34" charset="0"/>
              <a:buChar char="•"/>
            </a:pPr>
            <a:r>
              <a:rPr lang="tr-TR" dirty="0" err="1"/>
              <a:t>Kinestetik</a:t>
            </a:r>
            <a:r>
              <a:rPr lang="tr-TR" dirty="0"/>
              <a:t> olan öğrencilerin ders çalışırken sık sık ara vermesi gerekebilir. </a:t>
            </a:r>
          </a:p>
          <a:p>
            <a:pPr marL="285750" indent="-285750">
              <a:buFont typeface="Arial" panose="020B0604020202020204" pitchFamily="34" charset="0"/>
              <a:buChar char="•"/>
            </a:pPr>
            <a:r>
              <a:rPr lang="tr-TR" dirty="0"/>
              <a:t>Laboratuvar çalışmaları için fazladan zaman ayırabilir, konu ile ilgili müze, tarihi yerler vb. yaşayarak öğrenebilecekleri mekanlara gidebilirler.</a:t>
            </a:r>
            <a:endParaRPr lang="en-US" dirty="0"/>
          </a:p>
        </p:txBody>
      </p:sp>
      <p:pic>
        <p:nvPicPr>
          <p:cNvPr id="1026" name="Picture 2" descr="Basit Fen Bilimleri Deney ve Etkinlikleri – fensepetim.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0930" y="2151132"/>
            <a:ext cx="4442380" cy="2937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E4BF48D9-07E8-40CA-A053-BC2510E86519}"/>
              </a:ext>
            </a:extLst>
          </p:cNvPr>
          <p:cNvPicPr>
            <a:picLocks noChangeAspect="1"/>
          </p:cNvPicPr>
          <p:nvPr/>
        </p:nvPicPr>
        <p:blipFill>
          <a:blip r:embed="rId2"/>
          <a:stretch>
            <a:fillRect/>
          </a:stretch>
        </p:blipFill>
        <p:spPr>
          <a:xfrm>
            <a:off x="2819400" y="163286"/>
            <a:ext cx="6814457" cy="6498771"/>
          </a:xfrm>
          <a:prstGeom prst="rect">
            <a:avLst/>
          </a:prstGeom>
        </p:spPr>
      </p:pic>
    </p:spTree>
    <p:extLst>
      <p:ext uri="{BB962C8B-B14F-4D97-AF65-F5344CB8AC3E}">
        <p14:creationId xmlns:p14="http://schemas.microsoft.com/office/powerpoint/2010/main" val="261389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Dikdörtgen 2"/>
          <p:cNvSpPr/>
          <p:nvPr/>
        </p:nvSpPr>
        <p:spPr>
          <a:xfrm>
            <a:off x="1404731" y="1968742"/>
            <a:ext cx="9846365" cy="3539430"/>
          </a:xfrm>
          <a:prstGeom prst="rect">
            <a:avLst/>
          </a:prstGeom>
        </p:spPr>
        <p:txBody>
          <a:bodyPr wrap="square">
            <a:spAutoFit/>
          </a:bodyPr>
          <a:lstStyle/>
          <a:p>
            <a:r>
              <a:rPr lang="tr-TR" sz="3200" dirty="0"/>
              <a:t>Öğrenme stilimizi bilmek, bizim öğrenme ortamlarından daha etkili yararlanmamıza yardımcı olur. Kendimize uygun metotlarla tam öğrenmeyi sağlayarak, daha hızlı, pratik ve uygun çalışma alışkanlıkları kazanmamızı, öğrenmeye karşı olumlu tutum geliştirmemizi ve kendimizi tanımamızı sağlar. </a:t>
            </a:r>
          </a:p>
        </p:txBody>
      </p:sp>
    </p:spTree>
    <p:extLst>
      <p:ext uri="{BB962C8B-B14F-4D97-AF65-F5344CB8AC3E}">
        <p14:creationId xmlns:p14="http://schemas.microsoft.com/office/powerpoint/2010/main" val="161317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Görsel öğrenme stili</a:t>
            </a:r>
            <a:endParaRPr lang="en-US" dirty="0"/>
          </a:p>
        </p:txBody>
      </p:sp>
      <p:sp>
        <p:nvSpPr>
          <p:cNvPr id="3" name="Metin Yer Tutucusu 2"/>
          <p:cNvSpPr>
            <a:spLocks noGrp="1"/>
          </p:cNvSpPr>
          <p:nvPr>
            <p:ph type="body" idx="1"/>
          </p:nvPr>
        </p:nvSpPr>
        <p:spPr/>
        <p:txBody>
          <a:bodyPr rtlCol="0"/>
          <a:lstStyle/>
          <a:p>
            <a:pPr rtl="0"/>
            <a:endParaRPr lang="en-US"/>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5530" y="1688203"/>
            <a:ext cx="3525079" cy="3056076"/>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071" y="2102955"/>
            <a:ext cx="4274781" cy="2058228"/>
          </a:xfrm>
          <a:prstGeom prst="rect">
            <a:avLst/>
          </a:prstGeom>
        </p:spPr>
      </p:pic>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13"/>
          <p:cNvSpPr>
            <a:spLocks noGrp="1"/>
          </p:cNvSpPr>
          <p:nvPr>
            <p:ph idx="1"/>
          </p:nvPr>
        </p:nvSpPr>
        <p:spPr>
          <a:xfrm>
            <a:off x="887896" y="1600200"/>
            <a:ext cx="10124661" cy="4959626"/>
          </a:xfrm>
        </p:spPr>
        <p:txBody>
          <a:bodyPr rtlCol="0">
            <a:noAutofit/>
          </a:bodyPr>
          <a:lstStyle/>
          <a:p>
            <a:r>
              <a:rPr lang="tr-TR" sz="2400" dirty="0"/>
              <a:t>Bu stile sahip kişiler özel yaşamlarında genellikle düzenli olup, karışıklık ve dağınıklıktan rahatsız olurlar. </a:t>
            </a:r>
          </a:p>
          <a:p>
            <a:r>
              <a:rPr lang="tr-TR" sz="2400" dirty="0"/>
              <a:t>Dağınık bir masada çalışmakta zorlanırlar. Önce masayı kendilerine göre düzenlerler, daha sonra çalışmaya başlarlar.</a:t>
            </a:r>
          </a:p>
          <a:p>
            <a:r>
              <a:rPr lang="tr-TR" sz="2400" dirty="0"/>
              <a:t>Kalem, silgi gibi araçlar için masada kendilerine göre yerler belirler ve bu araç gereçleri hep aynı yerlerde </a:t>
            </a:r>
            <a:r>
              <a:rPr lang="tr-TR" sz="2400" dirty="0" err="1"/>
              <a:t>yerlerde</a:t>
            </a:r>
            <a:r>
              <a:rPr lang="tr-TR" sz="2400" dirty="0"/>
              <a:t> tutarlar.</a:t>
            </a:r>
          </a:p>
          <a:p>
            <a:r>
              <a:rPr lang="tr-TR" sz="2400" dirty="0"/>
              <a:t>Düz anlatım dediğimiz, okullarda öğretmenin ya da bir öğrencinin dersi anlatması yönteminden yeterince yararlanamayabilirler. Tam olarak anlamaları için dersin mutlaka görsel malzemeler ile desteklenmesi gerekir. Harita, poster, şema, grafik gibi görsel araçlardan kolay öğrenirler ve bu araçlardan öğrendiklerini kolay hatırlarlar.</a:t>
            </a:r>
            <a:endParaRPr lang="en-US" sz="2400" dirty="0"/>
          </a:p>
        </p:txBody>
      </p:sp>
      <p:sp>
        <p:nvSpPr>
          <p:cNvPr id="4" name="Başlık 3"/>
          <p:cNvSpPr>
            <a:spLocks noGrp="1"/>
          </p:cNvSpPr>
          <p:nvPr>
            <p:ph type="title"/>
          </p:nvPr>
        </p:nvSpPr>
        <p:spPr/>
        <p:txBody>
          <a:bodyPr/>
          <a:lstStyle/>
          <a:p>
            <a:endParaRPr lang="tr-TR"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36104" y="1600200"/>
            <a:ext cx="10721009" cy="4572000"/>
          </a:xfrm>
        </p:spPr>
        <p:txBody>
          <a:bodyPr>
            <a:noAutofit/>
          </a:bodyPr>
          <a:lstStyle/>
          <a:p>
            <a:r>
              <a:rPr lang="tr-TR" sz="2800"/>
              <a:t>Öğrendikleri konuları gözlerinin önüne getirerek hatırlamaya çalışırlar. </a:t>
            </a:r>
          </a:p>
          <a:p>
            <a:r>
              <a:rPr lang="tr-TR" sz="2800"/>
              <a:t>Sözlü talimatları takip etmekte zorlanabilirler. Talimatlar ne kadar uzun olursa o kadar güçlük çekerler. O nedenle talimatların bir yere yazılmasını tercih ederler. Talimatların sistemli ve basamaklı olması onları rahatlatır. Özellikle numaralandırılması önemlidir. </a:t>
            </a:r>
          </a:p>
          <a:p>
            <a:r>
              <a:rPr lang="tr-TR" sz="2800"/>
              <a:t>Görsel stile sahip bir kişiye bir şeyi koltukta oturarak anlatmak yerine masa başında çizerek anlatmak daha yararlıdır. İstediğiniz bir şeyi kağıda yazıp ellerine vermeniz, söylemenizden daha iyi olabilir.</a:t>
            </a:r>
            <a:endParaRPr lang="tr-TR" sz="2800" dirty="0"/>
          </a:p>
        </p:txBody>
      </p:sp>
      <p:sp>
        <p:nvSpPr>
          <p:cNvPr id="3" name="Unvan 2"/>
          <p:cNvSpPr>
            <a:spLocks noGrp="1"/>
          </p:cNvSpPr>
          <p:nvPr>
            <p:ph type="title"/>
          </p:nvPr>
        </p:nvSpPr>
        <p:spPr/>
        <p:txBody>
          <a:bodyPr/>
          <a:lstStyle/>
          <a:p>
            <a:endParaRPr lang="tr-TR"/>
          </a:p>
        </p:txBody>
      </p:sp>
    </p:spTree>
    <p:extLst>
      <p:ext uri="{BB962C8B-B14F-4D97-AF65-F5344CB8AC3E}">
        <p14:creationId xmlns:p14="http://schemas.microsoft.com/office/powerpoint/2010/main" val="196717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400" dirty="0"/>
              <a:t>Görsel stile sahip öğrencilerin çalışabilecekleri derli toplu, karışık ve kalabalık olmayan bir yere gereksinimleri vardır.</a:t>
            </a:r>
          </a:p>
          <a:p>
            <a:r>
              <a:rPr lang="tr-TR" sz="2400" dirty="0"/>
              <a:t>Ders kitabında ya da yazılı metinlerdeki resimlerden çalışmak bu öğrenciler için uygundur.</a:t>
            </a:r>
          </a:p>
          <a:p>
            <a:r>
              <a:rPr lang="tr-TR" sz="2400" dirty="0"/>
              <a:t>Anahtar noktalar için kartlar hazırlamalı. Kartların üzerine resim ve semboller çizmeli. Kart üzerinde çok önemli sözcüklerin üzerinden renkli kalemlerle çizmeli. Kartların az bilgi içermesi, kart resminin belleğe kolay yerleşmesini sağlar. </a:t>
            </a:r>
          </a:p>
        </p:txBody>
      </p:sp>
      <p:sp>
        <p:nvSpPr>
          <p:cNvPr id="3" name="Unvan 2"/>
          <p:cNvSpPr>
            <a:spLocks noGrp="1"/>
          </p:cNvSpPr>
          <p:nvPr>
            <p:ph type="title"/>
          </p:nvPr>
        </p:nvSpPr>
        <p:spPr/>
        <p:txBody>
          <a:bodyPr/>
          <a:lstStyle/>
          <a:p>
            <a:r>
              <a:rPr lang="tr-TR" dirty="0"/>
              <a:t>Görsel öğrenen kişiler nasıl ders çalışmalı?</a:t>
            </a:r>
          </a:p>
        </p:txBody>
      </p:sp>
    </p:spTree>
    <p:extLst>
      <p:ext uri="{BB962C8B-B14F-4D97-AF65-F5344CB8AC3E}">
        <p14:creationId xmlns:p14="http://schemas.microsoft.com/office/powerpoint/2010/main" val="38805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596571" y="1600200"/>
            <a:ext cx="3704300" cy="4572000"/>
          </a:xfrm>
        </p:spPr>
        <p:txBody>
          <a:bodyPr/>
          <a:lstStyle/>
          <a:p>
            <a:r>
              <a:rPr lang="tr-TR" dirty="0"/>
              <a:t> Görsel stile sahip öğrenciler ders anlatımı sırasında eğer not tutmuyorlarsa dersten kolayca uzaklaşacaklardır. </a:t>
            </a:r>
          </a:p>
          <a:p>
            <a:r>
              <a:rPr lang="tr-TR" dirty="0"/>
              <a:t>Bu öğrenciler yazılı yönergelere gereksinim duyarlar. Yazarken renkli kalemler kullanmalı, okurken önemli konuların altını renkli kalemler veya fosforlu kalem ile çizmeli. Ders dinlerken mutlaka not almalı. </a:t>
            </a:r>
          </a:p>
          <a:p>
            <a:endParaRPr lang="tr-TR" dirty="0"/>
          </a:p>
        </p:txBody>
      </p:sp>
      <p:sp>
        <p:nvSpPr>
          <p:cNvPr id="3" name="Unvan 2"/>
          <p:cNvSpPr>
            <a:spLocks noGrp="1"/>
          </p:cNvSpPr>
          <p:nvPr>
            <p:ph type="title"/>
          </p:nvPr>
        </p:nvSpPr>
        <p:spPr/>
        <p:txBody>
          <a:bodyPr/>
          <a:lstStyle/>
          <a:p>
            <a:endParaRPr lang="tr-TR"/>
          </a:p>
        </p:txBody>
      </p:sp>
      <p:pic>
        <p:nvPicPr>
          <p:cNvPr id="5" name="Resim 4"/>
          <p:cNvPicPr>
            <a:picLocks noChangeAspect="1"/>
          </p:cNvPicPr>
          <p:nvPr/>
        </p:nvPicPr>
        <p:blipFill>
          <a:blip r:embed="rId2"/>
          <a:stretch>
            <a:fillRect/>
          </a:stretch>
        </p:blipFill>
        <p:spPr>
          <a:xfrm>
            <a:off x="6427303" y="2142262"/>
            <a:ext cx="4825034" cy="2986329"/>
          </a:xfrm>
          <a:prstGeom prst="rect">
            <a:avLst/>
          </a:prstGeom>
        </p:spPr>
      </p:pic>
    </p:spTree>
    <p:extLst>
      <p:ext uri="{BB962C8B-B14F-4D97-AF65-F5344CB8AC3E}">
        <p14:creationId xmlns:p14="http://schemas.microsoft.com/office/powerpoint/2010/main" val="37900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f03431380">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68_TF03431380_TF03431380" id="{0CEF572D-6A4A-4B8A-AE1C-09155D79EDE0}" vid="{189BBCC8-8B1F-43D3-849D-74E8DD5C53A8}"/>
    </a:ext>
  </a:extLst>
</a:theme>
</file>

<file path=ppt/theme/theme2.xml><?xml version="1.0" encoding="utf-8"?>
<a:theme xmlns:a="http://schemas.openxmlformats.org/drawingml/2006/main" name="Office Teması">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schemas.microsoft.com/office/2006/metadata/properties"/>
    <ds:schemaRef ds:uri="4873beb7-5857-4685-be1f-d57550cc96cc"/>
    <ds:schemaRef ds:uri="http://purl.org/dc/dcmitype/"/>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tf03431380</Template>
  <TotalTime>0</TotalTime>
  <Words>1040</Words>
  <Application>Microsoft Office PowerPoint</Application>
  <PresentationFormat>Geniş ekran</PresentationFormat>
  <Paragraphs>67</Paragraphs>
  <Slides>25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vt:i4>
      </vt:variant>
    </vt:vector>
  </HeadingPairs>
  <TitlesOfParts>
    <vt:vector size="31" baseType="lpstr">
      <vt:lpstr>Arial</vt:lpstr>
      <vt:lpstr>Century Gothic</vt:lpstr>
      <vt:lpstr>Euphemia</vt:lpstr>
      <vt:lpstr>Times New Roman</vt:lpstr>
      <vt:lpstr>Wingdings</vt:lpstr>
      <vt:lpstr>tf03431380</vt:lpstr>
      <vt:lpstr>ÖĞRENME STİLLERİ</vt:lpstr>
      <vt:lpstr>PowerPoint Sunusu</vt:lpstr>
      <vt:lpstr>PowerPoint Sunusu</vt:lpstr>
      <vt:lpstr>Görsel öğrenme stili</vt:lpstr>
      <vt:lpstr>PowerPoint Sunusu</vt:lpstr>
      <vt:lpstr>PowerPoint Sunusu</vt:lpstr>
      <vt:lpstr>PowerPoint Sunusu</vt:lpstr>
      <vt:lpstr>Görsel öğrenen kişiler nasıl ders çalışmalı?</vt:lpstr>
      <vt:lpstr>PowerPoint Sunusu</vt:lpstr>
      <vt:lpstr>PowerPoint Sunusu</vt:lpstr>
      <vt:lpstr>PowerPoint Sunusu</vt:lpstr>
      <vt:lpstr>İŞİTSEL öğrenme stili</vt:lpstr>
      <vt:lpstr>PowerPoint Sunusu</vt:lpstr>
      <vt:lpstr>PowerPoint Sunusu</vt:lpstr>
      <vt:lpstr>PowerPoint Sunusu</vt:lpstr>
      <vt:lpstr>İşitsel öğrenen kişiler nasıl ders çalışmalı?</vt:lpstr>
      <vt:lpstr>PowerPoint Sunusu</vt:lpstr>
      <vt:lpstr>Kinestetik öğrenme stili</vt:lpstr>
      <vt:lpstr>PowerPoint Sunusu</vt:lpstr>
      <vt:lpstr>PowerPoint Sunusu</vt:lpstr>
      <vt:lpstr>PowerPoint Sunusu</vt:lpstr>
      <vt:lpstr>Kinestetik öğrenen kişiler nasıl ders çalışmalı?</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2018-09-18T12:59:08Z</dcterms:created>
  <dcterms:modified xsi:type="dcterms:W3CDTF">2021-06-17T16:13:47Z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